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embedTrueTypeFonts="1" saveSubsetFonts="1" autoCompressPictures="0">
  <p:sldMasterIdLst>
    <p:sldMasterId id="2147483659" r:id="rId1"/>
  </p:sldMasterIdLst>
  <p:notesMasterIdLst>
    <p:notesMasterId r:id="rId10"/>
  </p:notesMasterIdLst>
  <p:sldIdLst>
    <p:sldId id="256" r:id="rId2"/>
    <p:sldId id="259" r:id="rId3"/>
    <p:sldId id="262" r:id="rId4"/>
    <p:sldId id="260" r:id="rId5"/>
    <p:sldId id="264" r:id="rId6"/>
    <p:sldId id="265" r:id="rId7"/>
    <p:sldId id="266" r:id="rId8"/>
    <p:sldId id="267" r:id="rId9"/>
  </p:sldIdLst>
  <p:sldSz cx="6858000" cy="9144000" type="screen4x3"/>
  <p:notesSz cx="9144000" cy="6858000"/>
  <p:embeddedFontLst>
    <p:embeddedFont>
      <p:font typeface="Calibri" panose="020F0502020204030204" pitchFamily="34" charset="0"/>
      <p:regular r:id="rId11"/>
      <p:bold r:id="rId12"/>
      <p:italic r:id="rId13"/>
      <p:boldItalic r:id="rId14"/>
    </p:embeddedFont>
    <p:embeddedFont>
      <p:font typeface="Century Gothic" panose="020B0502020202020204" pitchFamily="34" charset="0"/>
      <p:regular r:id="rId15"/>
      <p:bold r:id="rId16"/>
      <p:italic r:id="rId17"/>
      <p:boldItalic r:id="rId18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000000"/>
          </p15:clr>
        </p15:guide>
        <p15:guide id="2" pos="2160">
          <p15:clr>
            <a:srgbClr val="000000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1" d="100"/>
          <a:sy n="61" d="100"/>
        </p:scale>
        <p:origin x="2510" y="4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3.fntdata"/><Relationship Id="rId18" Type="http://schemas.openxmlformats.org/officeDocument/2006/relationships/font" Target="fonts/font8.fntdata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font" Target="fonts/font2.fntdata"/><Relationship Id="rId17" Type="http://schemas.openxmlformats.org/officeDocument/2006/relationships/font" Target="fonts/font7.fntdata"/><Relationship Id="rId2" Type="http://schemas.openxmlformats.org/officeDocument/2006/relationships/slide" Target="slides/slide1.xml"/><Relationship Id="rId16" Type="http://schemas.openxmlformats.org/officeDocument/2006/relationships/font" Target="fonts/font6.fntdata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1.fntdata"/><Relationship Id="rId5" Type="http://schemas.openxmlformats.org/officeDocument/2006/relationships/slide" Target="slides/slide4.xml"/><Relationship Id="rId15" Type="http://schemas.openxmlformats.org/officeDocument/2006/relationships/font" Target="fonts/font5.fntdata"/><Relationship Id="rId10" Type="http://schemas.openxmlformats.org/officeDocument/2006/relationships/notesMaster" Target="notesMasters/notesMaster1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4.fntdata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3962400" cy="342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5180012" y="0"/>
            <a:ext cx="3962400" cy="342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3606800" y="514350"/>
            <a:ext cx="1930400" cy="25717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/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6513512"/>
            <a:ext cx="3962400" cy="342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5180012" y="6513512"/>
            <a:ext cx="3962400" cy="342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606800" y="514350"/>
            <a:ext cx="1930400" cy="25717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524288"/>
            <a:headEnd type="none" w="sm" len="sm"/>
            <a:tailEnd type="none" w="sm" len="sm"/>
          </a:ln>
        </p:spPr>
      </p:sp>
      <p:sp>
        <p:nvSpPr>
          <p:cNvPr id="86" name="Google Shape;86;p1:notes"/>
          <p:cNvSpPr txBox="1">
            <a:spLocks noGrp="1"/>
          </p:cNvSpPr>
          <p:nvPr>
            <p:ph type="body" idx="1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7" name="Google Shape;87;p1:notes"/>
          <p:cNvSpPr txBox="1"/>
          <p:nvPr/>
        </p:nvSpPr>
        <p:spPr>
          <a:xfrm>
            <a:off x="5180012" y="6513512"/>
            <a:ext cx="3962400" cy="342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Calibri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1</a:t>
            </a:fld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3:notes"/>
          <p:cNvSpPr txBox="1">
            <a:spLocks noGrp="1"/>
          </p:cNvSpPr>
          <p:nvPr>
            <p:ph type="body" idx="1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4" name="Google Shape;114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606800" y="514350"/>
            <a:ext cx="1930400" cy="25717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7:notes"/>
          <p:cNvSpPr txBox="1">
            <a:spLocks noGrp="1"/>
          </p:cNvSpPr>
          <p:nvPr>
            <p:ph type="body" idx="1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4" name="Google Shape;144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606800" y="514350"/>
            <a:ext cx="1930400" cy="25717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4:notes"/>
          <p:cNvSpPr txBox="1">
            <a:spLocks noGrp="1"/>
          </p:cNvSpPr>
          <p:nvPr>
            <p:ph type="body" idx="1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4" name="Google Shape;124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606800" y="514350"/>
            <a:ext cx="1930400" cy="25717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p8:notes"/>
          <p:cNvSpPr txBox="1">
            <a:spLocks noGrp="1"/>
          </p:cNvSpPr>
          <p:nvPr>
            <p:ph type="body" idx="1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8" name="Google Shape;168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606800" y="514350"/>
            <a:ext cx="1930400" cy="25717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9:notes"/>
          <p:cNvSpPr txBox="1">
            <a:spLocks noGrp="1"/>
          </p:cNvSpPr>
          <p:nvPr>
            <p:ph type="body" idx="1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4" name="Google Shape;184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606800" y="514350"/>
            <a:ext cx="1930400" cy="25717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11:notes"/>
          <p:cNvSpPr txBox="1">
            <a:spLocks noGrp="1"/>
          </p:cNvSpPr>
          <p:nvPr>
            <p:ph type="body" idx="1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94" name="Google Shape;194;p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606800" y="514350"/>
            <a:ext cx="1930400" cy="25717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13:notes"/>
          <p:cNvSpPr txBox="1">
            <a:spLocks noGrp="1"/>
          </p:cNvSpPr>
          <p:nvPr>
            <p:ph type="body" idx="1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4" name="Google Shape;204;p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606800" y="514350"/>
            <a:ext cx="1930400" cy="25717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iapositiva de título" type="title">
  <p:cSld name="TITL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2"/>
          <p:cNvSpPr txBox="1"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2"/>
          <p:cNvSpPr txBox="1"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18" name="Google Shape;18;p2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2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2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os objetos" type="twoObj">
  <p:cSld name="TWO_OBJECTS"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1"/>
          <p:cNvSpPr txBox="1">
            <a:spLocks noGrp="1"/>
          </p:cNvSpPr>
          <p:nvPr>
            <p:ph type="title"/>
          </p:nvPr>
        </p:nvSpPr>
        <p:spPr>
          <a:xfrm>
            <a:off x="342900" y="366712"/>
            <a:ext cx="6172200" cy="152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1"/>
          <p:cNvSpPr txBox="1">
            <a:spLocks noGrp="1"/>
          </p:cNvSpPr>
          <p:nvPr>
            <p:ph type="body" idx="1"/>
          </p:nvPr>
        </p:nvSpPr>
        <p:spPr>
          <a:xfrm>
            <a:off x="257175" y="2844800"/>
            <a:ext cx="2257425" cy="80454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74" name="Google Shape;74;p11"/>
          <p:cNvSpPr txBox="1">
            <a:spLocks noGrp="1"/>
          </p:cNvSpPr>
          <p:nvPr>
            <p:ph type="body" idx="2"/>
          </p:nvPr>
        </p:nvSpPr>
        <p:spPr>
          <a:xfrm>
            <a:off x="2628900" y="2844800"/>
            <a:ext cx="2257425" cy="80454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75" name="Google Shape;75;p11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1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11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Encabezado de sección" type="secHead">
  <p:cSld name="SECTION_HEADER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2"/>
          <p:cNvSpPr txBox="1"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4000" b="1" cap="none"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12"/>
          <p:cNvSpPr txBox="1"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marL="914400" lvl="1" indent="-2286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marL="1371600" lvl="2" indent="-228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marL="1828800" lvl="3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marL="2286000" lvl="4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marL="2743200" lvl="5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marL="3200400" lvl="6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marL="3657600" lvl="7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marL="4114800" lvl="8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81" name="Google Shape;81;p12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12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12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ítulo y objetos" type="obj">
  <p:cSld name="OBJECT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 txBox="1">
            <a:spLocks noGrp="1"/>
          </p:cNvSpPr>
          <p:nvPr>
            <p:ph type="title"/>
          </p:nvPr>
        </p:nvSpPr>
        <p:spPr>
          <a:xfrm>
            <a:off x="342900" y="366712"/>
            <a:ext cx="6172200" cy="152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3"/>
          <p:cNvSpPr txBox="1">
            <a:spLocks noGrp="1"/>
          </p:cNvSpPr>
          <p:nvPr>
            <p:ph type="body" idx="1"/>
          </p:nvPr>
        </p:nvSpPr>
        <p:spPr>
          <a:xfrm>
            <a:off x="342900" y="2133600"/>
            <a:ext cx="6172200" cy="60340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4" name="Google Shape;24;p3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3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3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ítulo vertical y texto" type="vertTitleAndTx">
  <p:cSld name="VERTICAL_TITLE_AND_VERTICAL_TEXT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4"/>
          <p:cNvSpPr txBox="1">
            <a:spLocks noGrp="1"/>
          </p:cNvSpPr>
          <p:nvPr>
            <p:ph type="title"/>
          </p:nvPr>
        </p:nvSpPr>
        <p:spPr>
          <a:xfrm rot="5400000">
            <a:off x="-892969" y="5110957"/>
            <a:ext cx="10401300" cy="1157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4"/>
          <p:cNvSpPr txBox="1">
            <a:spLocks noGrp="1"/>
          </p:cNvSpPr>
          <p:nvPr>
            <p:ph type="body" idx="1"/>
          </p:nvPr>
        </p:nvSpPr>
        <p:spPr>
          <a:xfrm rot="5400000">
            <a:off x="-3264694" y="4010819"/>
            <a:ext cx="10401300" cy="3357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0" name="Google Shape;30;p4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4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4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ítulo y texto vertical" type="vertTx">
  <p:cSld name="VERTICAL_TEXT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5"/>
          <p:cNvSpPr txBox="1">
            <a:spLocks noGrp="1"/>
          </p:cNvSpPr>
          <p:nvPr>
            <p:ph type="title"/>
          </p:nvPr>
        </p:nvSpPr>
        <p:spPr>
          <a:xfrm>
            <a:off x="342900" y="366712"/>
            <a:ext cx="6172200" cy="152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5"/>
          <p:cNvSpPr txBox="1">
            <a:spLocks noGrp="1"/>
          </p:cNvSpPr>
          <p:nvPr>
            <p:ph type="body" idx="1"/>
          </p:nvPr>
        </p:nvSpPr>
        <p:spPr>
          <a:xfrm rot="5400000">
            <a:off x="411957" y="2064543"/>
            <a:ext cx="6034087" cy="6172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6" name="Google Shape;36;p5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7" name="Google Shape;37;p5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5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magen con título" type="picTx">
  <p:cSld name="PICTURE_WITH_CAPTION_TEXT">
    <p:spTree>
      <p:nvGrpSpPr>
        <p:cNvPr id="1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6"/>
          <p:cNvSpPr txBox="1"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 b="1"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1" name="Google Shape;41;p6"/>
          <p:cNvSpPr>
            <a:spLocks noGrp="1"/>
          </p:cNvSpPr>
          <p:nvPr>
            <p:ph type="pic" idx="2"/>
          </p:nvPr>
        </p:nvSpPr>
        <p:spPr>
          <a:xfrm>
            <a:off x="1344216" y="817033"/>
            <a:ext cx="4114800" cy="548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2" name="Google Shape;42;p6"/>
          <p:cNvSpPr txBox="1">
            <a:spLocks noGrp="1"/>
          </p:cNvSpPr>
          <p:nvPr>
            <p:ph type="body" idx="1"/>
          </p:nvPr>
        </p:nvSpPr>
        <p:spPr>
          <a:xfrm>
            <a:off x="1344216" y="7156451"/>
            <a:ext cx="4114800" cy="10731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43" name="Google Shape;43;p6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6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5" name="Google Shape;45;p6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ido con título" type="objTx">
  <p:cSld name="OBJECT_WITH_CAPTION_TEXT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7"/>
          <p:cNvSpPr txBox="1"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2000" b="1"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7"/>
          <p:cNvSpPr txBox="1">
            <a:spLocks noGrp="1"/>
          </p:cNvSpPr>
          <p:nvPr>
            <p:ph type="body" idx="1"/>
          </p:nvPr>
        </p:nvSpPr>
        <p:spPr>
          <a:xfrm>
            <a:off x="2681287" y="364067"/>
            <a:ext cx="3833813" cy="78041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318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marL="1371600" lvl="2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marL="2286000" lvl="4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marL="2743200" lvl="5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49" name="Google Shape;49;p7"/>
          <p:cNvSpPr txBox="1">
            <a:spLocks noGrp="1"/>
          </p:cNvSpPr>
          <p:nvPr>
            <p:ph type="body" idx="2"/>
          </p:nvPr>
        </p:nvSpPr>
        <p:spPr>
          <a:xfrm>
            <a:off x="342900" y="1913467"/>
            <a:ext cx="2256235" cy="62547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50" name="Google Shape;50;p7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7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7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En blanco" type="blank">
  <p:cSld name="BLANK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8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5" name="Google Shape;55;p8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8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ólo el título" type="titleOnly">
  <p:cSld name="TITLE_ONLY"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9"/>
          <p:cNvSpPr txBox="1">
            <a:spLocks noGrp="1"/>
          </p:cNvSpPr>
          <p:nvPr>
            <p:ph type="title"/>
          </p:nvPr>
        </p:nvSpPr>
        <p:spPr>
          <a:xfrm>
            <a:off x="342900" y="366712"/>
            <a:ext cx="6172200" cy="152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9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9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1" name="Google Shape;61;p9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ación" type="twoTxTwoObj">
  <p:cSld name="TWO_OBJECTS_WITH_TEXT"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0"/>
          <p:cNvSpPr txBox="1"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10"/>
          <p:cNvSpPr txBox="1"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65" name="Google Shape;65;p10"/>
          <p:cNvSpPr txBox="1">
            <a:spLocks noGrp="1"/>
          </p:cNvSpPr>
          <p:nvPr>
            <p:ph type="body" idx="2"/>
          </p:nvPr>
        </p:nvSpPr>
        <p:spPr>
          <a:xfrm>
            <a:off x="342900" y="2899833"/>
            <a:ext cx="3030141" cy="526838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66" name="Google Shape;66;p10"/>
          <p:cNvSpPr txBox="1">
            <a:spLocks noGrp="1"/>
          </p:cNvSpPr>
          <p:nvPr>
            <p:ph type="body" idx="3"/>
          </p:nvPr>
        </p:nvSpPr>
        <p:spPr>
          <a:xfrm>
            <a:off x="3483769" y="2046817"/>
            <a:ext cx="3031331" cy="85301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67" name="Google Shape;67;p10"/>
          <p:cNvSpPr txBox="1">
            <a:spLocks noGrp="1"/>
          </p:cNvSpPr>
          <p:nvPr>
            <p:ph type="body" idx="4"/>
          </p:nvPr>
        </p:nvSpPr>
        <p:spPr>
          <a:xfrm>
            <a:off x="3483769" y="2899833"/>
            <a:ext cx="3031331" cy="526838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68" name="Google Shape;68;p10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9" name="Google Shape;69;p10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0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>
            <a:spLocks noGrp="1"/>
          </p:cNvSpPr>
          <p:nvPr>
            <p:ph type="title"/>
          </p:nvPr>
        </p:nvSpPr>
        <p:spPr>
          <a:xfrm>
            <a:off x="342900" y="366712"/>
            <a:ext cx="6172200" cy="152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1" name="Google Shape;11;p1"/>
          <p:cNvSpPr txBox="1">
            <a:spLocks noGrp="1"/>
          </p:cNvSpPr>
          <p:nvPr>
            <p:ph type="body" idx="1"/>
          </p:nvPr>
        </p:nvSpPr>
        <p:spPr>
          <a:xfrm>
            <a:off x="342900" y="2133600"/>
            <a:ext cx="6172200" cy="60340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4318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2" name="Google Shape;12;p1"/>
          <p:cNvSpPr txBox="1">
            <a:spLocks noGrp="1"/>
          </p:cNvSpPr>
          <p:nvPr>
            <p:ph type="dt" idx="10"/>
          </p:nvPr>
        </p:nvSpPr>
        <p:spPr>
          <a:xfrm>
            <a:off x="342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3" name="Google Shape;13;p1"/>
          <p:cNvSpPr txBox="1">
            <a:spLocks noGrp="1"/>
          </p:cNvSpPr>
          <p:nvPr>
            <p:ph type="ftr" idx="11"/>
          </p:nvPr>
        </p:nvSpPr>
        <p:spPr>
          <a:xfrm>
            <a:off x="2343150" y="8475662"/>
            <a:ext cx="21717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4" name="Google Shape;14;p1"/>
          <p:cNvSpPr txBox="1">
            <a:spLocks noGrp="1"/>
          </p:cNvSpPr>
          <p:nvPr>
            <p:ph type="sldNum" idx="12"/>
          </p:nvPr>
        </p:nvSpPr>
        <p:spPr>
          <a:xfrm>
            <a:off x="4914900" y="8475662"/>
            <a:ext cx="1600200" cy="485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98989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 sz="1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3"/>
          <p:cNvSpPr txBox="1"/>
          <p:nvPr/>
        </p:nvSpPr>
        <p:spPr>
          <a:xfrm>
            <a:off x="260350" y="2268537"/>
            <a:ext cx="6264275" cy="3232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04040"/>
              </a:buClr>
              <a:buSzPts val="2000"/>
              <a:buFont typeface="Century Gothic"/>
              <a:buNone/>
            </a:pPr>
            <a:r>
              <a:rPr lang="en-US" sz="2000" b="1" i="0" u="none" strike="noStrike" cap="none" dirty="0">
                <a:solidFill>
                  <a:srgbClr val="40404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PLAN DE MANTENCIÓN Y RIEGO DE ÁREAS VERDES</a:t>
            </a:r>
            <a:endParaRPr dirty="0"/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</a:pPr>
            <a:endParaRPr sz="1600" b="1" dirty="0">
              <a:solidFill>
                <a:srgbClr val="40404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</a:pPr>
            <a:endParaRPr sz="1600" b="1" dirty="0">
              <a:solidFill>
                <a:srgbClr val="40404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</a:pPr>
            <a:endParaRPr sz="1600" b="1" dirty="0">
              <a:solidFill>
                <a:srgbClr val="40404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</a:pPr>
            <a:endParaRPr sz="1600" b="1" dirty="0">
              <a:solidFill>
                <a:srgbClr val="40404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</a:pPr>
            <a:endParaRPr sz="1600" b="1" dirty="0">
              <a:solidFill>
                <a:srgbClr val="40404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</a:pPr>
            <a:endParaRPr sz="1600" b="1" dirty="0">
              <a:solidFill>
                <a:srgbClr val="40404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</a:pPr>
            <a:endParaRPr sz="1600" b="1" dirty="0">
              <a:solidFill>
                <a:srgbClr val="40404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</a:pPr>
            <a:endParaRPr sz="1600" b="0" i="0" u="none" strike="noStrike" cap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</a:pPr>
            <a:endParaRPr sz="1600" b="0" i="0" u="none" strike="noStrike" cap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entury Gothic"/>
              <a:buNone/>
            </a:pPr>
            <a:endParaRPr lang="es-CL" sz="16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entury Gothic"/>
              <a:buNone/>
            </a:pPr>
            <a:endParaRPr lang="es-CL" sz="16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entury Gothic"/>
              <a:buNone/>
            </a:pPr>
            <a:r>
              <a:rPr lang="es-CL" sz="16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PROYECTO XXXXXXXXXXXXXX</a:t>
            </a:r>
            <a:endParaRPr lang="es-CL" sz="1600" dirty="0"/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entury Gothic"/>
              <a:buNone/>
            </a:pPr>
            <a:endParaRPr dirty="0"/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Century Gothic"/>
              <a:buNone/>
            </a:pPr>
            <a:r>
              <a:rPr lang="en-US" sz="1400" b="0" i="0" u="none" strike="noStrike" cap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COMUNA DE </a:t>
            </a:r>
            <a:r>
              <a:rPr lang="en-US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XXXX</a:t>
            </a:r>
            <a:r>
              <a:rPr lang="en-US" sz="1400" b="0" i="0" u="none" strike="noStrike" cap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– IX REGIÓN DE LA ARAUCANÍA</a:t>
            </a:r>
            <a:endParaRPr dirty="0"/>
          </a:p>
        </p:txBody>
      </p:sp>
      <p:cxnSp>
        <p:nvCxnSpPr>
          <p:cNvPr id="90" name="Google Shape;90;p13"/>
          <p:cNvCxnSpPr/>
          <p:nvPr/>
        </p:nvCxnSpPr>
        <p:spPr>
          <a:xfrm>
            <a:off x="332638" y="6574487"/>
            <a:ext cx="6119700" cy="0"/>
          </a:xfrm>
          <a:prstGeom prst="straightConnector1">
            <a:avLst/>
          </a:prstGeom>
          <a:noFill/>
          <a:ln w="9525" cap="flat" cmpd="sng">
            <a:solidFill>
              <a:srgbClr val="404040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91" name="Google Shape;91;p13"/>
          <p:cNvSpPr txBox="1"/>
          <p:nvPr/>
        </p:nvSpPr>
        <p:spPr>
          <a:xfrm>
            <a:off x="1846725" y="8382000"/>
            <a:ext cx="4677900" cy="559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AUTORA|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XXXXX</a:t>
            </a:r>
            <a:endParaRPr sz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16"/>
          <p:cNvSpPr txBox="1"/>
          <p:nvPr/>
        </p:nvSpPr>
        <p:spPr>
          <a:xfrm>
            <a:off x="4554537" y="8675687"/>
            <a:ext cx="1600200" cy="4873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46C0A"/>
              </a:buClr>
              <a:buSzPts val="1400"/>
              <a:buFont typeface="Calibri"/>
              <a:buNone/>
            </a:pPr>
            <a:fld id="{00000000-1234-1234-1234-123412341234}" type="slidenum">
              <a:rPr lang="en-US" sz="1400" b="0" i="0" u="none">
                <a:solidFill>
                  <a:srgbClr val="E46C0A"/>
                </a:solidFill>
                <a:latin typeface="Calibri"/>
                <a:ea typeface="Calibri"/>
                <a:cs typeface="Calibri"/>
                <a:sym typeface="Calibri"/>
              </a:rPr>
              <a:t>2</a:t>
            </a:fld>
            <a:endParaRPr/>
          </a:p>
        </p:txBody>
      </p:sp>
      <p:cxnSp>
        <p:nvCxnSpPr>
          <p:cNvPr id="117" name="Google Shape;117;p16"/>
          <p:cNvCxnSpPr/>
          <p:nvPr/>
        </p:nvCxnSpPr>
        <p:spPr>
          <a:xfrm>
            <a:off x="333375" y="8712200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7F7F7F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118" name="Google Shape;118;p16"/>
          <p:cNvSpPr txBox="1"/>
          <p:nvPr/>
        </p:nvSpPr>
        <p:spPr>
          <a:xfrm>
            <a:off x="331687" y="1303164"/>
            <a:ext cx="6121500" cy="26193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	 El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presente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documento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corresponde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al 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Plan de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mantención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riego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áreas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verdes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una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obra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financiada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por el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Ministerio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Vivienda y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Urbanismo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ejecutada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por la </a:t>
            </a:r>
            <a:r>
              <a:rPr lang="en-US" sz="1200" b="1" dirty="0">
                <a:solidFill>
                  <a:srgbClr val="FF000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XXXXXXX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 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Este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tiene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por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finalidad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orientar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el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uso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mantención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administración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Proyecto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llamado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: </a:t>
            </a:r>
            <a:r>
              <a:rPr lang="en-US" sz="1200" b="1" i="0" u="none" dirty="0">
                <a:solidFill>
                  <a:srgbClr val="FF000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“XXXXXXXX”. </a:t>
            </a:r>
            <a:endParaRPr lang="es-CL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s-CL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Se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debe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explicar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Proyecto y a que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responde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diseño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 </a:t>
            </a: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	</a:t>
            </a:r>
            <a:endParaRPr dirty="0"/>
          </a:p>
        </p:txBody>
      </p:sp>
      <p:sp>
        <p:nvSpPr>
          <p:cNvPr id="119" name="Google Shape;119;p16"/>
          <p:cNvSpPr txBox="1"/>
          <p:nvPr/>
        </p:nvSpPr>
        <p:spPr>
          <a:xfrm>
            <a:off x="368300" y="611187"/>
            <a:ext cx="4348162" cy="400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04040"/>
              </a:buClr>
              <a:buSzPts val="2000"/>
              <a:buFont typeface="Century Gothic"/>
              <a:buNone/>
            </a:pPr>
            <a:r>
              <a:rPr lang="en-US" sz="2000" b="1" i="0" u="none" dirty="0">
                <a:solidFill>
                  <a:srgbClr val="40404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1.		PRESENTACIÓN</a:t>
            </a:r>
            <a:endParaRPr dirty="0"/>
          </a:p>
        </p:txBody>
      </p:sp>
      <p:cxnSp>
        <p:nvCxnSpPr>
          <p:cNvPr id="120" name="Google Shape;120;p16"/>
          <p:cNvCxnSpPr/>
          <p:nvPr/>
        </p:nvCxnSpPr>
        <p:spPr>
          <a:xfrm>
            <a:off x="333375" y="1150937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404040"/>
            </a:solidFill>
            <a:prstDash val="solid"/>
            <a:miter lim="800000"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p19"/>
          <p:cNvSpPr txBox="1"/>
          <p:nvPr/>
        </p:nvSpPr>
        <p:spPr>
          <a:xfrm>
            <a:off x="4554537" y="8675687"/>
            <a:ext cx="1600200" cy="4873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46C0A"/>
              </a:buClr>
              <a:buSzPts val="1400"/>
              <a:buFont typeface="Calibri"/>
              <a:buNone/>
            </a:pPr>
            <a:fld id="{00000000-1234-1234-1234-123412341234}" type="slidenum">
              <a:rPr lang="en-US" sz="1400" b="0" i="0" u="none">
                <a:solidFill>
                  <a:srgbClr val="E46C0A"/>
                </a:solidFill>
                <a:latin typeface="Calibri"/>
                <a:ea typeface="Calibri"/>
                <a:cs typeface="Calibri"/>
                <a:sym typeface="Calibri"/>
              </a:rPr>
              <a:t>3</a:t>
            </a:fld>
            <a:endParaRPr/>
          </a:p>
        </p:txBody>
      </p:sp>
      <p:cxnSp>
        <p:nvCxnSpPr>
          <p:cNvPr id="147" name="Google Shape;147;p19"/>
          <p:cNvCxnSpPr/>
          <p:nvPr/>
        </p:nvCxnSpPr>
        <p:spPr>
          <a:xfrm>
            <a:off x="333375" y="8712200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7F7F7F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148" name="Google Shape;148;p19"/>
          <p:cNvSpPr txBox="1"/>
          <p:nvPr/>
        </p:nvSpPr>
        <p:spPr>
          <a:xfrm>
            <a:off x="513556" y="1290638"/>
            <a:ext cx="5759450" cy="3333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PLANIMETRÍA DE LA ORA.</a:t>
            </a:r>
            <a:endParaRPr dirty="0"/>
          </a:p>
        </p:txBody>
      </p:sp>
      <p:sp>
        <p:nvSpPr>
          <p:cNvPr id="8" name="Google Shape;129;p17">
            <a:extLst>
              <a:ext uri="{FF2B5EF4-FFF2-40B4-BE49-F238E27FC236}">
                <a16:creationId xmlns:a16="http://schemas.microsoft.com/office/drawing/2014/main" id="{17B1DC7D-AF1D-4EF9-BDB8-539B169B24EC}"/>
              </a:ext>
            </a:extLst>
          </p:cNvPr>
          <p:cNvSpPr txBox="1"/>
          <p:nvPr/>
        </p:nvSpPr>
        <p:spPr>
          <a:xfrm>
            <a:off x="368300" y="611187"/>
            <a:ext cx="5056187" cy="400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04040"/>
              </a:buClr>
              <a:buSzPts val="2000"/>
              <a:buFont typeface="Century Gothic"/>
              <a:buNone/>
            </a:pPr>
            <a:r>
              <a:rPr lang="en-US" sz="2000" b="1" i="0" u="none" dirty="0">
                <a:solidFill>
                  <a:srgbClr val="40404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2.	  CONCEPTOS GENERALES</a:t>
            </a:r>
            <a:endParaRPr dirty="0"/>
          </a:p>
        </p:txBody>
      </p:sp>
      <p:cxnSp>
        <p:nvCxnSpPr>
          <p:cNvPr id="9" name="Google Shape;130;p17">
            <a:extLst>
              <a:ext uri="{FF2B5EF4-FFF2-40B4-BE49-F238E27FC236}">
                <a16:creationId xmlns:a16="http://schemas.microsoft.com/office/drawing/2014/main" id="{F1F9EC23-048F-48AE-9816-CB4952A32EFB}"/>
              </a:ext>
            </a:extLst>
          </p:cNvPr>
          <p:cNvCxnSpPr/>
          <p:nvPr/>
        </p:nvCxnSpPr>
        <p:spPr>
          <a:xfrm>
            <a:off x="333375" y="1150937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404040"/>
            </a:solidFill>
            <a:prstDash val="solid"/>
            <a:miter lim="800000"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17"/>
          <p:cNvSpPr txBox="1"/>
          <p:nvPr/>
        </p:nvSpPr>
        <p:spPr>
          <a:xfrm>
            <a:off x="4554537" y="8675687"/>
            <a:ext cx="1600200" cy="4873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46C0A"/>
              </a:buClr>
              <a:buSzPts val="1400"/>
              <a:buFont typeface="Calibri"/>
              <a:buNone/>
            </a:pPr>
            <a:fld id="{00000000-1234-1234-1234-123412341234}" type="slidenum">
              <a:rPr lang="en-US" sz="1400" b="0" i="0" u="none">
                <a:solidFill>
                  <a:srgbClr val="E46C0A"/>
                </a:solidFill>
                <a:latin typeface="Calibri"/>
                <a:ea typeface="Calibri"/>
                <a:cs typeface="Calibri"/>
                <a:sym typeface="Calibri"/>
              </a:rPr>
              <a:t>4</a:t>
            </a:fld>
            <a:endParaRPr/>
          </a:p>
        </p:txBody>
      </p:sp>
      <p:cxnSp>
        <p:nvCxnSpPr>
          <p:cNvPr id="127" name="Google Shape;127;p17"/>
          <p:cNvCxnSpPr/>
          <p:nvPr/>
        </p:nvCxnSpPr>
        <p:spPr>
          <a:xfrm>
            <a:off x="333375" y="8712200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7F7F7F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128" name="Google Shape;128;p17"/>
          <p:cNvSpPr txBox="1"/>
          <p:nvPr/>
        </p:nvSpPr>
        <p:spPr>
          <a:xfrm>
            <a:off x="368287" y="4227861"/>
            <a:ext cx="6084900" cy="140741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MARCO LEGAL. ORGANISMO RESPONSABLE DE LA ADMINISTRACIÓN DE LA OBRA. </a:t>
            </a:r>
            <a:endParaRPr dirty="0"/>
          </a:p>
          <a:p>
            <a:pPr marL="0" marR="0" lvl="0" indent="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dirty="0"/>
          </a:p>
          <a:p>
            <a:pPr marL="0" marR="0" lvl="0" indent="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	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Aclarar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quién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o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quiénes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son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los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organismos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responsables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la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mantención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cuidado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Proyecto,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así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también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se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deberá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aclarar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a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nivel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general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será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la forma de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mantener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estos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espacios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 </a:t>
            </a:r>
            <a:endParaRPr dirty="0"/>
          </a:p>
        </p:txBody>
      </p:sp>
      <p:sp>
        <p:nvSpPr>
          <p:cNvPr id="129" name="Google Shape;129;p17"/>
          <p:cNvSpPr txBox="1"/>
          <p:nvPr/>
        </p:nvSpPr>
        <p:spPr>
          <a:xfrm>
            <a:off x="368300" y="611187"/>
            <a:ext cx="5056187" cy="400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04040"/>
              </a:buClr>
              <a:buSzPts val="2000"/>
              <a:buFont typeface="Century Gothic"/>
              <a:buNone/>
            </a:pPr>
            <a:r>
              <a:rPr lang="en-US" sz="2000" b="1" i="0" u="none" dirty="0">
                <a:solidFill>
                  <a:srgbClr val="40404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2.	  CONCEPTOS GENERALES</a:t>
            </a:r>
            <a:endParaRPr dirty="0"/>
          </a:p>
        </p:txBody>
      </p:sp>
      <p:cxnSp>
        <p:nvCxnSpPr>
          <p:cNvPr id="130" name="Google Shape;130;p17"/>
          <p:cNvCxnSpPr/>
          <p:nvPr/>
        </p:nvCxnSpPr>
        <p:spPr>
          <a:xfrm>
            <a:off x="333375" y="1150937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404040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7" name="Google Shape;138;p18">
            <a:extLst>
              <a:ext uri="{FF2B5EF4-FFF2-40B4-BE49-F238E27FC236}">
                <a16:creationId xmlns:a16="http://schemas.microsoft.com/office/drawing/2014/main" id="{534E6D3F-717C-41F1-82ED-1F8C7B6339FD}"/>
              </a:ext>
            </a:extLst>
          </p:cNvPr>
          <p:cNvSpPr txBox="1"/>
          <p:nvPr/>
        </p:nvSpPr>
        <p:spPr>
          <a:xfrm>
            <a:off x="298575" y="1317273"/>
            <a:ext cx="6119700" cy="227937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MEMORIA DEL PROYECTO</a:t>
            </a:r>
            <a:endParaRPr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171450" lvl="0" indent="-171450" algn="just" rtl="0"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 panose="020B0604020202020204" pitchFamily="34" charset="0"/>
              <a:buChar char="•"/>
            </a:pP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Características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la </a:t>
            </a: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Obra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</a:t>
            </a:r>
          </a:p>
          <a:p>
            <a:pPr marL="171450" lvl="0" indent="-171450" algn="just" rtl="0"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 panose="020B0604020202020204" pitchFamily="34" charset="0"/>
              <a:buChar char="•"/>
            </a:pPr>
            <a:r>
              <a:rPr lang="en-US" sz="1200" b="1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Propiedad</a:t>
            </a: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 </a:t>
            </a:r>
            <a:r>
              <a:rPr lang="en-US" sz="1200" b="1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Terreno</a:t>
            </a: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</a:p>
          <a:p>
            <a:pPr marL="171450" lvl="0" indent="-171450" algn="just" rtl="0"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 panose="020B0604020202020204" pitchFamily="34" charset="0"/>
              <a:buChar char="•"/>
            </a:pPr>
            <a:r>
              <a:rPr lang="en-US" sz="1200" b="1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Superficie</a:t>
            </a: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</a:t>
            </a:r>
            <a:r>
              <a:rPr lang="en-US" sz="1200" b="1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Terreno</a:t>
            </a: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</a:t>
            </a: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171450" marR="0" lvl="0" indent="-17145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 panose="020B0604020202020204" pitchFamily="34" charset="0"/>
              <a:buChar char="•"/>
            </a:pP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Monto </a:t>
            </a:r>
            <a:r>
              <a:rPr lang="en-US" sz="1200" b="1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Ejecución</a:t>
            </a: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</a:t>
            </a: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171450" marR="0" lvl="0" indent="-17145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 panose="020B0604020202020204" pitchFamily="34" charset="0"/>
              <a:buChar char="•"/>
            </a:pP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Garantía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la </a:t>
            </a: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Obra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</a:t>
            </a: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171450" marR="0" lvl="0" indent="-171450" algn="just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1200"/>
              <a:buFont typeface="Arial" panose="020B0604020202020204" pitchFamily="34" charset="0"/>
              <a:buChar char="•"/>
            </a:pPr>
            <a:r>
              <a:rPr lang="en-US" sz="1200" b="1" i="0" u="none" dirty="0" err="1">
                <a:solidFill>
                  <a:srgbClr val="0D0D0D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Número</a:t>
            </a:r>
            <a:r>
              <a:rPr lang="en-US" sz="1200" b="1" i="0" u="none" dirty="0">
                <a:solidFill>
                  <a:srgbClr val="0D0D0D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</a:t>
            </a:r>
            <a:r>
              <a:rPr lang="en-US" sz="1200" b="1" i="0" u="none" dirty="0" err="1">
                <a:solidFill>
                  <a:srgbClr val="0D0D0D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Beneficiarios</a:t>
            </a:r>
            <a:r>
              <a:rPr lang="en-US" sz="1200" b="1" dirty="0">
                <a:solidFill>
                  <a:srgbClr val="0D0D0D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 </a:t>
            </a: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just" rtl="0"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p21"/>
          <p:cNvSpPr txBox="1"/>
          <p:nvPr/>
        </p:nvSpPr>
        <p:spPr>
          <a:xfrm>
            <a:off x="4554537" y="8675687"/>
            <a:ext cx="1600200" cy="4873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46C0A"/>
              </a:buClr>
              <a:buSzPts val="1400"/>
              <a:buFont typeface="Calibri"/>
              <a:buNone/>
            </a:pPr>
            <a:fld id="{00000000-1234-1234-1234-123412341234}" type="slidenum">
              <a:rPr lang="en-US" sz="1400" b="0" i="0" u="none">
                <a:solidFill>
                  <a:srgbClr val="E46C0A"/>
                </a:solidFill>
                <a:latin typeface="Calibri"/>
                <a:ea typeface="Calibri"/>
                <a:cs typeface="Calibri"/>
                <a:sym typeface="Calibri"/>
              </a:rPr>
              <a:t>5</a:t>
            </a:fld>
            <a:endParaRPr/>
          </a:p>
        </p:txBody>
      </p:sp>
      <p:cxnSp>
        <p:nvCxnSpPr>
          <p:cNvPr id="172" name="Google Shape;172;p21"/>
          <p:cNvCxnSpPr/>
          <p:nvPr/>
        </p:nvCxnSpPr>
        <p:spPr>
          <a:xfrm>
            <a:off x="333375" y="8712200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7F7F7F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173" name="Google Shape;173;p21"/>
          <p:cNvSpPr txBox="1"/>
          <p:nvPr/>
        </p:nvSpPr>
        <p:spPr>
          <a:xfrm>
            <a:off x="280987" y="1319212"/>
            <a:ext cx="6119700" cy="300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dirty="0"/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	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Aclarar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donde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se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emplazará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Proyecto y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quién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legalmente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es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repsonsable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cuidado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dejar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claro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nombre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la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institución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y/o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unidad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encargada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	</a:t>
            </a:r>
            <a:endParaRPr dirty="0"/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	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relación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al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Reglamento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éste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debe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considerar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las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normas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básicas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una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Buena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administración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mantención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la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Obra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se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recomienda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que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esté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situado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</a:t>
            </a:r>
            <a:r>
              <a:rPr lang="en-US" sz="120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</a:t>
            </a:r>
            <a:r>
              <a:rPr lang="en-US" sz="120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un </a:t>
            </a:r>
            <a:r>
              <a:rPr lang="en-US" sz="120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lugar</a:t>
            </a:r>
            <a:r>
              <a:rPr lang="en-US" sz="120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público</a:t>
            </a:r>
            <a:r>
              <a:rPr lang="en-US" sz="120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cerrado</a:t>
            </a:r>
            <a:r>
              <a:rPr lang="en-US" sz="120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techado</a:t>
            </a:r>
            <a:r>
              <a:rPr lang="en-US" sz="120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visible  para </a:t>
            </a:r>
            <a:r>
              <a:rPr lang="en-US" sz="120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conocimiento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todos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l</a:t>
            </a:r>
            <a:r>
              <a:rPr lang="en-US" sz="120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os</a:t>
            </a:r>
            <a:r>
              <a:rPr lang="en-US" sz="120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vecinos</a:t>
            </a:r>
            <a:r>
              <a:rPr lang="en-US" sz="120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comunidad</a:t>
            </a:r>
            <a:r>
              <a:rPr lang="en-US" sz="120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o </a:t>
            </a:r>
            <a:r>
              <a:rPr lang="en-US" sz="120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usuarios</a:t>
            </a:r>
            <a:r>
              <a:rPr lang="en-US" sz="120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</a:t>
            </a:r>
            <a:endParaRPr sz="1200" i="0" u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sz="1200" i="0" u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just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200" b="1" i="0" u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  <p:sp>
        <p:nvSpPr>
          <p:cNvPr id="174" name="Google Shape;174;p21"/>
          <p:cNvSpPr txBox="1"/>
          <p:nvPr/>
        </p:nvSpPr>
        <p:spPr>
          <a:xfrm>
            <a:off x="280987" y="611187"/>
            <a:ext cx="6316662" cy="708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457200" marR="0" lvl="0" indent="-45720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04040"/>
              </a:buClr>
              <a:buSzPts val="2000"/>
              <a:buFont typeface="Century Gothic"/>
              <a:buNone/>
            </a:pPr>
            <a:r>
              <a:rPr lang="en-US" sz="2000" b="1" i="0" u="none">
                <a:solidFill>
                  <a:srgbClr val="40404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3.   REGLAMENTO DE ADMINISTRACIÓN </a:t>
            </a:r>
            <a:endParaRPr/>
          </a:p>
          <a:p>
            <a:pPr marL="457200" marR="0" lvl="0" indent="-45720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04040"/>
              </a:buClr>
              <a:buSzPts val="2000"/>
              <a:buFont typeface="Century Gothic"/>
              <a:buNone/>
            </a:pPr>
            <a:r>
              <a:rPr lang="en-US" sz="2000" b="1" i="0" u="none">
                <a:solidFill>
                  <a:srgbClr val="40404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Y USO</a:t>
            </a:r>
            <a:endParaRPr/>
          </a:p>
        </p:txBody>
      </p:sp>
      <p:cxnSp>
        <p:nvCxnSpPr>
          <p:cNvPr id="175" name="Google Shape;175;p21"/>
          <p:cNvCxnSpPr/>
          <p:nvPr/>
        </p:nvCxnSpPr>
        <p:spPr>
          <a:xfrm>
            <a:off x="327025" y="1439862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404040"/>
            </a:solidFill>
            <a:prstDash val="solid"/>
            <a:miter lim="800000"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p22"/>
          <p:cNvSpPr txBox="1"/>
          <p:nvPr/>
        </p:nvSpPr>
        <p:spPr>
          <a:xfrm>
            <a:off x="4554537" y="8675687"/>
            <a:ext cx="1600200" cy="4873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46C0A"/>
              </a:buClr>
              <a:buSzPts val="1400"/>
              <a:buFont typeface="Calibri"/>
              <a:buNone/>
            </a:pPr>
            <a:fld id="{00000000-1234-1234-1234-123412341234}" type="slidenum">
              <a:rPr lang="en-US" sz="1400" b="0" i="0" u="none">
                <a:solidFill>
                  <a:srgbClr val="E46C0A"/>
                </a:solidFill>
                <a:latin typeface="Calibri"/>
                <a:ea typeface="Calibri"/>
                <a:cs typeface="Calibri"/>
                <a:sym typeface="Calibri"/>
              </a:rPr>
              <a:t>6</a:t>
            </a:fld>
            <a:endParaRPr/>
          </a:p>
        </p:txBody>
      </p:sp>
      <p:cxnSp>
        <p:nvCxnSpPr>
          <p:cNvPr id="188" name="Google Shape;188;p22"/>
          <p:cNvCxnSpPr/>
          <p:nvPr/>
        </p:nvCxnSpPr>
        <p:spPr>
          <a:xfrm>
            <a:off x="333375" y="8712200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7F7F7F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189" name="Google Shape;189;p22"/>
          <p:cNvSpPr txBox="1"/>
          <p:nvPr/>
        </p:nvSpPr>
        <p:spPr>
          <a:xfrm>
            <a:off x="280987" y="119062"/>
            <a:ext cx="6316662" cy="708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457200" marR="0" lvl="0" indent="-45720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04040"/>
              </a:buClr>
              <a:buSzPts val="2000"/>
              <a:buFont typeface="Century Gothic"/>
              <a:buNone/>
            </a:pPr>
            <a:r>
              <a:rPr lang="en-US" sz="2000" b="1" i="0" u="none" dirty="0">
                <a:solidFill>
                  <a:srgbClr val="40404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3.   REGLAMENTO DE MANTENCIÓN Y ADMINISTRACIÓN</a:t>
            </a:r>
            <a:endParaRPr dirty="0"/>
          </a:p>
        </p:txBody>
      </p:sp>
      <p:cxnSp>
        <p:nvCxnSpPr>
          <p:cNvPr id="190" name="Google Shape;190;p22"/>
          <p:cNvCxnSpPr/>
          <p:nvPr/>
        </p:nvCxnSpPr>
        <p:spPr>
          <a:xfrm>
            <a:off x="327025" y="908050"/>
            <a:ext cx="6119700" cy="0"/>
          </a:xfrm>
          <a:prstGeom prst="straightConnector1">
            <a:avLst/>
          </a:prstGeom>
          <a:noFill/>
          <a:ln w="9525" cap="flat" cmpd="sng">
            <a:solidFill>
              <a:srgbClr val="404040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191" name="Google Shape;191;p22"/>
          <p:cNvSpPr txBox="1"/>
          <p:nvPr/>
        </p:nvSpPr>
        <p:spPr>
          <a:xfrm>
            <a:off x="333487" y="989014"/>
            <a:ext cx="6119700" cy="337654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algn="just">
              <a:buClr>
                <a:schemeClr val="dk1"/>
              </a:buClr>
              <a:buSzPts val="1200"/>
            </a:pP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RESPONSABILIDADES: DEFINICIÓN E IDENTIFICACIÓN  DEL ÓRGANO ADMINISTRADOR </a:t>
            </a:r>
          </a:p>
          <a:p>
            <a:pPr marL="0" lvl="0" indent="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dirty="0">
              <a:solidFill>
                <a:schemeClr val="dk1"/>
              </a:solidFill>
            </a:endParaRPr>
          </a:p>
          <a:p>
            <a:pPr marL="0" lvl="0" indent="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acuerdo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al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organigrama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organismo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administrador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el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comité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la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administración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las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obras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estará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compuesto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por:</a:t>
            </a:r>
          </a:p>
          <a:p>
            <a:pPr marL="0" lvl="0" indent="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lvl="0" indent="-30480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Char char="-"/>
            </a:pP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Aseo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Ornato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aclarar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compromiso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la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responsabilidad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que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asume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Dejar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nombre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contacto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correo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/a</a:t>
            </a:r>
          </a:p>
          <a:p>
            <a:pPr marL="457200" lvl="0" indent="-30480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Char char="-"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indent="-304800" algn="just">
              <a:buClr>
                <a:schemeClr val="dk1"/>
              </a:buClr>
              <a:buSzPts val="1200"/>
              <a:buFont typeface="Century Gothic"/>
              <a:buChar char="-"/>
            </a:pP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SECPLAN: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aclarar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compromiso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la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responsabilidad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que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asume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Dejar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nombre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contacto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correo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/a</a:t>
            </a:r>
          </a:p>
          <a:p>
            <a:pPr marL="457200" indent="-304800" algn="just">
              <a:buClr>
                <a:schemeClr val="dk1"/>
              </a:buClr>
              <a:buSzPts val="1200"/>
              <a:buFont typeface="Century Gothic"/>
              <a:buChar char="-"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indent="-304800" algn="just">
              <a:buClr>
                <a:schemeClr val="dk1"/>
              </a:buClr>
              <a:buSzPts val="1200"/>
              <a:buFont typeface="Century Gothic"/>
              <a:buChar char="-"/>
            </a:pP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DOM: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aclarar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compromiso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la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responsabilidad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que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asume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Dejar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nombre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contacto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correo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/a</a:t>
            </a:r>
          </a:p>
          <a:p>
            <a:pPr marL="457200" indent="-304800" algn="just">
              <a:buClr>
                <a:schemeClr val="dk1"/>
              </a:buClr>
              <a:buSzPts val="1200"/>
              <a:buFont typeface="Century Gothic"/>
              <a:buChar char="-"/>
            </a:pPr>
            <a:endParaRPr sz="1200" b="1" dirty="0">
              <a:solidFill>
                <a:schemeClr val="accent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lvl="0" indent="-30480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Char char="-"/>
            </a:pP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Dirección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Seguridad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Pública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aclarar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compromiso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la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responsabilidad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que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asume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Dejar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nombre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contacto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correo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/a</a:t>
            </a:r>
          </a:p>
          <a:p>
            <a:pPr marL="457200" lvl="0" indent="-30480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Char char="-"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indent="-304800" algn="just">
              <a:buClr>
                <a:schemeClr val="dk1"/>
              </a:buClr>
              <a:buSzPts val="1200"/>
              <a:buFont typeface="Century Gothic"/>
              <a:buChar char="-"/>
            </a:pP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Encargado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Responsable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JJVV: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aclarar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compromiso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la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responsabilidad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que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asume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Dejar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nombre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contacto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correo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/a</a:t>
            </a:r>
          </a:p>
          <a:p>
            <a:pPr marL="457200" indent="-304800" algn="just">
              <a:buClr>
                <a:schemeClr val="dk1"/>
              </a:buClr>
              <a:buSzPts val="1200"/>
              <a:buFont typeface="Century Gothic"/>
              <a:buChar char="-"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indent="-304800" algn="just">
              <a:buClr>
                <a:schemeClr val="dk1"/>
              </a:buClr>
              <a:buSzPts val="1200"/>
              <a:buFont typeface="Century Gothic"/>
              <a:buChar char="-"/>
            </a:pPr>
            <a:r>
              <a:rPr lang="en-US" sz="1200" b="1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Comunidad</a:t>
            </a: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aclarar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el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compromiso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la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responsabilidad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que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asume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.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Dejar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nombre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,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contacto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y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correo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del </a:t>
            </a:r>
            <a:r>
              <a:rPr lang="en-US" sz="1200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encargado</a:t>
            </a: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/a</a:t>
            </a:r>
          </a:p>
          <a:p>
            <a:pPr marL="457200" indent="-304800" algn="just">
              <a:buClr>
                <a:schemeClr val="dk1"/>
              </a:buClr>
              <a:buSzPts val="1200"/>
              <a:buFont typeface="Century Gothic"/>
              <a:buChar char="-"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lvl="0" indent="-30480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Char char="-"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u="sng" dirty="0">
              <a:solidFill>
                <a:srgbClr val="0000FF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u="sng" dirty="0">
              <a:solidFill>
                <a:srgbClr val="0000FF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45720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200" u="sng" dirty="0">
              <a:solidFill>
                <a:srgbClr val="0000FF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just" rtl="0">
              <a:spcBef>
                <a:spcPts val="240"/>
              </a:spcBef>
              <a:spcAft>
                <a:spcPts val="0"/>
              </a:spcAft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l" rtl="0">
              <a:spcBef>
                <a:spcPts val="240"/>
              </a:spcBef>
              <a:spcAft>
                <a:spcPts val="0"/>
              </a:spcAft>
              <a:buNone/>
            </a:pPr>
            <a:endParaRPr sz="1200" dirty="0">
              <a:solidFill>
                <a:srgbClr val="FF0000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l" rtl="0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	  </a:t>
            </a: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p23"/>
          <p:cNvSpPr txBox="1"/>
          <p:nvPr/>
        </p:nvSpPr>
        <p:spPr>
          <a:xfrm>
            <a:off x="4554537" y="8675687"/>
            <a:ext cx="1600200" cy="4873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46C0A"/>
              </a:buClr>
              <a:buSzPts val="1400"/>
              <a:buFont typeface="Calibri"/>
              <a:buNone/>
            </a:pPr>
            <a:fld id="{00000000-1234-1234-1234-123412341234}" type="slidenum">
              <a:rPr lang="en-US" sz="1400" b="0" i="0" u="none">
                <a:solidFill>
                  <a:srgbClr val="E46C0A"/>
                </a:solidFill>
                <a:latin typeface="Calibri"/>
                <a:ea typeface="Calibri"/>
                <a:cs typeface="Calibri"/>
                <a:sym typeface="Calibri"/>
              </a:rPr>
              <a:t>7</a:t>
            </a:fld>
            <a:endParaRPr/>
          </a:p>
        </p:txBody>
      </p:sp>
      <p:cxnSp>
        <p:nvCxnSpPr>
          <p:cNvPr id="198" name="Google Shape;198;p23"/>
          <p:cNvCxnSpPr/>
          <p:nvPr/>
        </p:nvCxnSpPr>
        <p:spPr>
          <a:xfrm>
            <a:off x="333375" y="8712200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7F7F7F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199" name="Google Shape;199;p23"/>
          <p:cNvSpPr txBox="1"/>
          <p:nvPr/>
        </p:nvSpPr>
        <p:spPr>
          <a:xfrm>
            <a:off x="333487" y="1501710"/>
            <a:ext cx="6119700" cy="355765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1" i="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PROHIBICIONES. </a:t>
            </a:r>
            <a:endParaRPr sz="1200" dirty="0"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sz="1200" b="1" i="0" u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1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Queda</a:t>
            </a: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1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estrictamente</a:t>
            </a: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1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prohibido</a:t>
            </a: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</a:t>
            </a:r>
            <a:endParaRPr sz="1200" b="1" i="0" u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s-E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a) Botar basura o desperdicios de cualquier tipo.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s-E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s-E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b)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s-E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s-E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c)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s-E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s-E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d)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s-E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s-E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e)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s-E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s-E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f)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s-E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s-E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g)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s-E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lvl="0" indent="0" algn="just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1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endParaRPr sz="1200" b="0" i="0" u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</p:txBody>
      </p:sp>
      <p:sp>
        <p:nvSpPr>
          <p:cNvPr id="200" name="Google Shape;200;p23"/>
          <p:cNvSpPr txBox="1"/>
          <p:nvPr/>
        </p:nvSpPr>
        <p:spPr>
          <a:xfrm>
            <a:off x="280987" y="119062"/>
            <a:ext cx="6316800" cy="70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457200" marR="0" lvl="0" indent="-45720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04040"/>
              </a:buClr>
              <a:buSzPts val="2000"/>
              <a:buFont typeface="Century Gothic"/>
              <a:buNone/>
            </a:pPr>
            <a:r>
              <a:rPr lang="en-US" sz="2000" b="1" i="0" u="none" dirty="0">
                <a:solidFill>
                  <a:srgbClr val="40404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3. REGLAMENTO DE MANTENCIÓN Y ADMINISTRACIÓN</a:t>
            </a:r>
            <a:endParaRPr dirty="0"/>
          </a:p>
        </p:txBody>
      </p:sp>
      <p:cxnSp>
        <p:nvCxnSpPr>
          <p:cNvPr id="201" name="Google Shape;201;p23"/>
          <p:cNvCxnSpPr/>
          <p:nvPr/>
        </p:nvCxnSpPr>
        <p:spPr>
          <a:xfrm>
            <a:off x="327025" y="831850"/>
            <a:ext cx="6119700" cy="0"/>
          </a:xfrm>
          <a:prstGeom prst="straightConnector1">
            <a:avLst/>
          </a:prstGeom>
          <a:noFill/>
          <a:ln w="9525" cap="flat" cmpd="sng">
            <a:solidFill>
              <a:srgbClr val="404040"/>
            </a:solidFill>
            <a:prstDash val="solid"/>
            <a:miter lim="800000"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p24"/>
          <p:cNvSpPr txBox="1"/>
          <p:nvPr/>
        </p:nvSpPr>
        <p:spPr>
          <a:xfrm>
            <a:off x="4554537" y="8675687"/>
            <a:ext cx="1600200" cy="4873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46C0A"/>
              </a:buClr>
              <a:buSzPts val="1400"/>
              <a:buFont typeface="Calibri"/>
              <a:buNone/>
            </a:pPr>
            <a:fld id="{00000000-1234-1234-1234-123412341234}" type="slidenum">
              <a:rPr lang="en-US" sz="1400" b="0" i="0" u="none">
                <a:solidFill>
                  <a:srgbClr val="E46C0A"/>
                </a:solidFill>
                <a:latin typeface="Calibri"/>
                <a:ea typeface="Calibri"/>
                <a:cs typeface="Calibri"/>
                <a:sym typeface="Calibri"/>
              </a:rPr>
              <a:t>8</a:t>
            </a:fld>
            <a:endParaRPr/>
          </a:p>
        </p:txBody>
      </p:sp>
      <p:cxnSp>
        <p:nvCxnSpPr>
          <p:cNvPr id="208" name="Google Shape;208;p24"/>
          <p:cNvCxnSpPr/>
          <p:nvPr/>
        </p:nvCxnSpPr>
        <p:spPr>
          <a:xfrm>
            <a:off x="333375" y="8712200"/>
            <a:ext cx="6119812" cy="0"/>
          </a:xfrm>
          <a:prstGeom prst="straightConnector1">
            <a:avLst/>
          </a:prstGeom>
          <a:noFill/>
          <a:ln w="9525" cap="flat" cmpd="sng">
            <a:solidFill>
              <a:srgbClr val="7F7F7F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209" name="Google Shape;209;p24"/>
          <p:cNvSpPr txBox="1"/>
          <p:nvPr/>
        </p:nvSpPr>
        <p:spPr>
          <a:xfrm>
            <a:off x="280987" y="1127342"/>
            <a:ext cx="6077700" cy="11619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1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CRONOGRAMA DE ADMINISTRACIÓN Y MANTENCIÓN. </a:t>
            </a:r>
            <a:endParaRPr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	El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cronograma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annual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está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directamente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relacionado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con la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mantención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 de la </a:t>
            </a:r>
            <a:r>
              <a:rPr lang="en-US" sz="1200" b="0" i="0" u="none" dirty="0" err="1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obra</a:t>
            </a:r>
            <a:r>
              <a:rPr lang="en-US" sz="1200" b="0" i="0" u="none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: 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sz="1200" b="0" i="0" u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dirty="0"/>
          </a:p>
        </p:txBody>
      </p:sp>
      <p:sp>
        <p:nvSpPr>
          <p:cNvPr id="210" name="Google Shape;210;p24"/>
          <p:cNvSpPr txBox="1"/>
          <p:nvPr/>
        </p:nvSpPr>
        <p:spPr>
          <a:xfrm>
            <a:off x="280987" y="119062"/>
            <a:ext cx="6316800" cy="70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457200" marR="0" lvl="0" indent="-45720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04040"/>
              </a:buClr>
              <a:buSzPts val="2000"/>
              <a:buFont typeface="Century Gothic"/>
              <a:buNone/>
            </a:pPr>
            <a:r>
              <a:rPr lang="en-US" sz="2000" b="1" i="0" u="none" dirty="0">
                <a:solidFill>
                  <a:srgbClr val="404040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3. REGLAMENTO DE MANTENCIÓN Y ADMINISTRACIÓN</a:t>
            </a:r>
            <a:endParaRPr dirty="0"/>
          </a:p>
        </p:txBody>
      </p:sp>
      <p:cxnSp>
        <p:nvCxnSpPr>
          <p:cNvPr id="211" name="Google Shape;211;p24"/>
          <p:cNvCxnSpPr/>
          <p:nvPr/>
        </p:nvCxnSpPr>
        <p:spPr>
          <a:xfrm>
            <a:off x="327025" y="831850"/>
            <a:ext cx="6119700" cy="0"/>
          </a:xfrm>
          <a:prstGeom prst="straightConnector1">
            <a:avLst/>
          </a:prstGeom>
          <a:noFill/>
          <a:ln w="9525" cap="flat" cmpd="sng">
            <a:solidFill>
              <a:srgbClr val="404040"/>
            </a:solidFill>
            <a:prstDash val="solid"/>
            <a:miter lim="800000"/>
            <a:headEnd type="none" w="med" len="med"/>
            <a:tailEnd type="none" w="med" len="med"/>
          </a:ln>
        </p:spPr>
      </p:cxnSp>
      <p:sp>
        <p:nvSpPr>
          <p:cNvPr id="7" name="Google Shape;209;p24">
            <a:extLst>
              <a:ext uri="{FF2B5EF4-FFF2-40B4-BE49-F238E27FC236}">
                <a16:creationId xmlns:a16="http://schemas.microsoft.com/office/drawing/2014/main" id="{A2A16EAD-9A41-419D-8EC1-F886B72A646A}"/>
              </a:ext>
            </a:extLst>
          </p:cNvPr>
          <p:cNvSpPr txBox="1"/>
          <p:nvPr/>
        </p:nvSpPr>
        <p:spPr>
          <a:xfrm>
            <a:off x="507561" y="6894375"/>
            <a:ext cx="2260691" cy="11619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___________________________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ENCARGADO RESPONSIBLE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MUNICIPALIDAD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sz="1200" b="0" i="0" u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dirty="0"/>
          </a:p>
        </p:txBody>
      </p:sp>
      <p:sp>
        <p:nvSpPr>
          <p:cNvPr id="8" name="Google Shape;209;p24">
            <a:extLst>
              <a:ext uri="{FF2B5EF4-FFF2-40B4-BE49-F238E27FC236}">
                <a16:creationId xmlns:a16="http://schemas.microsoft.com/office/drawing/2014/main" id="{C14AA15C-C9FD-4B78-83B5-EE5925966388}"/>
              </a:ext>
            </a:extLst>
          </p:cNvPr>
          <p:cNvSpPr txBox="1"/>
          <p:nvPr/>
        </p:nvSpPr>
        <p:spPr>
          <a:xfrm>
            <a:off x="3894046" y="6854709"/>
            <a:ext cx="2260691" cy="11619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___________________________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ENCARGADO RESPONSIBLE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r>
              <a:rPr lang="en-US" sz="1200" dirty="0">
                <a:solidFill>
                  <a:schemeClr val="dk1"/>
                </a:solidFill>
                <a:latin typeface="Century Gothic"/>
                <a:ea typeface="Century Gothic"/>
                <a:cs typeface="Century Gothic"/>
                <a:sym typeface="Century Gothic"/>
              </a:rPr>
              <a:t>JUNTA DE VECINOS</a:t>
            </a: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lang="en-US" sz="1200" b="1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</a:pPr>
            <a:endParaRPr sz="1200" b="0" i="0" u="none" dirty="0">
              <a:solidFill>
                <a:schemeClr val="dk1"/>
              </a:solidFill>
              <a:latin typeface="Century Gothic"/>
              <a:ea typeface="Century Gothic"/>
              <a:cs typeface="Century Gothic"/>
              <a:sym typeface="Century Gothic"/>
            </a:endParaRPr>
          </a:p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entury Gothic"/>
              <a:buNone/>
            </a:pPr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</TotalTime>
  <Words>519</Words>
  <Application>Microsoft Office PowerPoint</Application>
  <PresentationFormat>On-screen Show (4:3)</PresentationFormat>
  <Paragraphs>128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Century Gothic</vt:lpstr>
      <vt:lpstr>Calibri</vt:lpstr>
      <vt:lpstr>Arial</vt:lpstr>
      <vt:lpstr>Tema de Office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PC</dc:creator>
  <cp:lastModifiedBy>javiera jaras castaños</cp:lastModifiedBy>
  <cp:revision>13</cp:revision>
  <dcterms:modified xsi:type="dcterms:W3CDTF">2022-03-15T16:10:35Z</dcterms:modified>
</cp:coreProperties>
</file>