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9" r:id="rId3"/>
    <p:sldId id="262" r:id="rId4"/>
    <p:sldId id="260" r:id="rId5"/>
    <p:sldId id="264" r:id="rId6"/>
    <p:sldId id="265" r:id="rId7"/>
    <p:sldId id="266" r:id="rId8"/>
    <p:sldId id="267" r:id="rId9"/>
  </p:sldIdLst>
  <p:sldSz cx="6858000" cy="9144000" type="screen4x3"/>
  <p:notesSz cx="9144000" cy="6858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510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80012" y="0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512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80012" y="6513512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/>
          <p:nvPr/>
        </p:nvSpPr>
        <p:spPr>
          <a:xfrm>
            <a:off x="5180012" y="6513512"/>
            <a:ext cx="39624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606800" y="514350"/>
            <a:ext cx="19304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342900" y="366712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257175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2628900" y="2844800"/>
            <a:ext cx="2257425" cy="8045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42900" y="366712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200" cy="603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-892969" y="5110957"/>
            <a:ext cx="10401300" cy="115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-3264694" y="4010819"/>
            <a:ext cx="10401300" cy="3357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342900" y="366712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411957" y="2064543"/>
            <a:ext cx="6034087" cy="61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344216" y="817033"/>
            <a:ext cx="41148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344216" y="7156451"/>
            <a:ext cx="4114800" cy="1073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2681287" y="364067"/>
            <a:ext cx="3833813" cy="7804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342900" y="1913467"/>
            <a:ext cx="2256235" cy="6254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42900" y="366712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342900" y="2899833"/>
            <a:ext cx="3030141" cy="5268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3483769" y="2046817"/>
            <a:ext cx="3031331" cy="853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3483769" y="2899833"/>
            <a:ext cx="3031331" cy="5268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42900" y="366712"/>
            <a:ext cx="61722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42900" y="2133600"/>
            <a:ext cx="6172200" cy="603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342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343150" y="8475662"/>
            <a:ext cx="21717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4914900" y="8475662"/>
            <a:ext cx="1600200" cy="485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260350" y="2268537"/>
            <a:ext cx="6264275" cy="323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strike="noStrike" cap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PLAN DE MANTENCIÓN Y RIEGO DE ÁREAS VERDES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dirty="0">
              <a:solidFill>
                <a:srgbClr val="40404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</a:pPr>
            <a:endParaRPr lang="es-CL" sz="16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</a:pPr>
            <a:endParaRPr lang="es-CL" sz="16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</a:pPr>
            <a:r>
              <a:rPr lang="es-CL" sz="16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PROYECTO XXXXXXXXXXXXXX</a:t>
            </a:r>
            <a:endParaRPr lang="es-CL" sz="16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entury Gothic"/>
              <a:buNone/>
            </a:pP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entury Gothic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COMUNA DE </a:t>
            </a:r>
            <a:r>
              <a:rPr lang="en-US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XXXX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– IX REGIÓN DE LA ARAUCANÍA</a:t>
            </a:r>
            <a:endParaRPr dirty="0"/>
          </a:p>
        </p:txBody>
      </p:sp>
      <p:cxnSp>
        <p:nvCxnSpPr>
          <p:cNvPr id="90" name="Google Shape;90;p13"/>
          <p:cNvCxnSpPr/>
          <p:nvPr/>
        </p:nvCxnSpPr>
        <p:spPr>
          <a:xfrm>
            <a:off x="332638" y="6574487"/>
            <a:ext cx="6119700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91" name="Google Shape;91;p13"/>
          <p:cNvSpPr txBox="1"/>
          <p:nvPr/>
        </p:nvSpPr>
        <p:spPr>
          <a:xfrm>
            <a:off x="1846725" y="8382000"/>
            <a:ext cx="4677900" cy="5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AUTORA|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XXXXX</a:t>
            </a:r>
            <a:endParaRPr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  <p:cxnSp>
        <p:nvCxnSpPr>
          <p:cNvPr id="117" name="Google Shape;117;p16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18" name="Google Shape;118;p16"/>
          <p:cNvSpPr txBox="1"/>
          <p:nvPr/>
        </p:nvSpPr>
        <p:spPr>
          <a:xfrm>
            <a:off x="331687" y="1303164"/>
            <a:ext cx="6121500" cy="2619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El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presente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documento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corresponde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al 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Plan de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mantención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riego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áreas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verdes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una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financiada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por el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Ministerio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Vivienda y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Urbanismo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ejecutada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por la </a:t>
            </a:r>
            <a:r>
              <a:rPr lang="en-US" sz="1200" b="1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XXXXXXX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tiene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por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finalidad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orientar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el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administración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Proyecto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llamado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: </a:t>
            </a:r>
            <a:r>
              <a:rPr lang="en-US" sz="1200" b="1" i="0" u="none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“XXXXXXXX”. </a:t>
            </a:r>
            <a:endParaRPr lang="es-CL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CL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debe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explicar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Proyecto y a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responde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diseño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dirty="0"/>
          </a:p>
        </p:txBody>
      </p:sp>
      <p:sp>
        <p:nvSpPr>
          <p:cNvPr id="119" name="Google Shape;119;p16"/>
          <p:cNvSpPr txBox="1"/>
          <p:nvPr/>
        </p:nvSpPr>
        <p:spPr>
          <a:xfrm>
            <a:off x="368300" y="611187"/>
            <a:ext cx="4348162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1.		PRESENTACIÓN</a:t>
            </a:r>
            <a:endParaRPr dirty="0"/>
          </a:p>
        </p:txBody>
      </p:sp>
      <p:cxnSp>
        <p:nvCxnSpPr>
          <p:cNvPr id="120" name="Google Shape;120;p16"/>
          <p:cNvCxnSpPr/>
          <p:nvPr/>
        </p:nvCxnSpPr>
        <p:spPr>
          <a:xfrm>
            <a:off x="333375" y="1150937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9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  <p:cxnSp>
        <p:nvCxnSpPr>
          <p:cNvPr id="147" name="Google Shape;147;p19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48" name="Google Shape;148;p19"/>
          <p:cNvSpPr txBox="1"/>
          <p:nvPr/>
        </p:nvSpPr>
        <p:spPr>
          <a:xfrm>
            <a:off x="513556" y="1290638"/>
            <a:ext cx="5759450" cy="33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PLANIMETRÍA DE LA ORA.</a:t>
            </a:r>
            <a:endParaRPr dirty="0"/>
          </a:p>
        </p:txBody>
      </p:sp>
      <p:sp>
        <p:nvSpPr>
          <p:cNvPr id="8" name="Google Shape;129;p17">
            <a:extLst>
              <a:ext uri="{FF2B5EF4-FFF2-40B4-BE49-F238E27FC236}">
                <a16:creationId xmlns:a16="http://schemas.microsoft.com/office/drawing/2014/main" id="{17B1DC7D-AF1D-4EF9-BDB8-539B169B24EC}"/>
              </a:ext>
            </a:extLst>
          </p:cNvPr>
          <p:cNvSpPr txBox="1"/>
          <p:nvPr/>
        </p:nvSpPr>
        <p:spPr>
          <a:xfrm>
            <a:off x="368300" y="611187"/>
            <a:ext cx="505618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2.	  CONCEPTOS GENERALES</a:t>
            </a:r>
            <a:endParaRPr dirty="0"/>
          </a:p>
        </p:txBody>
      </p:sp>
      <p:cxnSp>
        <p:nvCxnSpPr>
          <p:cNvPr id="9" name="Google Shape;130;p17">
            <a:extLst>
              <a:ext uri="{FF2B5EF4-FFF2-40B4-BE49-F238E27FC236}">
                <a16:creationId xmlns:a16="http://schemas.microsoft.com/office/drawing/2014/main" id="{F1F9EC23-048F-48AE-9816-CB4952A32EFB}"/>
              </a:ext>
            </a:extLst>
          </p:cNvPr>
          <p:cNvCxnSpPr/>
          <p:nvPr/>
        </p:nvCxnSpPr>
        <p:spPr>
          <a:xfrm>
            <a:off x="333375" y="1150937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  <p:cxnSp>
        <p:nvCxnSpPr>
          <p:cNvPr id="127" name="Google Shape;127;p17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28" name="Google Shape;128;p17"/>
          <p:cNvSpPr txBox="1"/>
          <p:nvPr/>
        </p:nvSpPr>
        <p:spPr>
          <a:xfrm>
            <a:off x="368287" y="4227861"/>
            <a:ext cx="6084900" cy="1407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MARCO LEGAL. ORGANISMO RESPONSABLE DE LA ADMINISTRACIÓN DE LA OBRA. </a:t>
            </a:r>
            <a:endParaRPr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quién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quiénes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son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organismos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responsables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cuidado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Proyecto,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así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también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se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deberá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nivel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general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será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la forma de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mantener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estos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espacios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endParaRPr dirty="0"/>
          </a:p>
        </p:txBody>
      </p:sp>
      <p:sp>
        <p:nvSpPr>
          <p:cNvPr id="129" name="Google Shape;129;p17"/>
          <p:cNvSpPr txBox="1"/>
          <p:nvPr/>
        </p:nvSpPr>
        <p:spPr>
          <a:xfrm>
            <a:off x="368300" y="611187"/>
            <a:ext cx="5056187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2.	  CONCEPTOS GENERALES</a:t>
            </a:r>
            <a:endParaRPr dirty="0"/>
          </a:p>
        </p:txBody>
      </p:sp>
      <p:cxnSp>
        <p:nvCxnSpPr>
          <p:cNvPr id="130" name="Google Shape;130;p17"/>
          <p:cNvCxnSpPr/>
          <p:nvPr/>
        </p:nvCxnSpPr>
        <p:spPr>
          <a:xfrm>
            <a:off x="333375" y="1150937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7" name="Google Shape;138;p18">
            <a:extLst>
              <a:ext uri="{FF2B5EF4-FFF2-40B4-BE49-F238E27FC236}">
                <a16:creationId xmlns:a16="http://schemas.microsoft.com/office/drawing/2014/main" id="{534E6D3F-717C-41F1-82ED-1F8C7B6339FD}"/>
              </a:ext>
            </a:extLst>
          </p:cNvPr>
          <p:cNvSpPr txBox="1"/>
          <p:nvPr/>
        </p:nvSpPr>
        <p:spPr>
          <a:xfrm>
            <a:off x="298575" y="1317273"/>
            <a:ext cx="6119700" cy="2279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MEMORIA DEL PROYECTO</a:t>
            </a: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71450" lvl="0" indent="-17145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Características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171450" lvl="0" indent="-17145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Propiedad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 </a:t>
            </a: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Terreno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</a:p>
          <a:p>
            <a:pPr marL="171450" lvl="0" indent="-17145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 panose="020B0604020202020204" pitchFamily="34" charset="0"/>
              <a:buChar char="•"/>
            </a:pP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Superficie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Terreno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71450" marR="0" lvl="0" indent="-1714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Monto </a:t>
            </a: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Ejecución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71450" marR="0" lvl="0" indent="-1714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Garantía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171450" marR="0" lvl="0" indent="-1714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200" b="1" i="0" u="none" dirty="0" err="1">
                <a:solidFill>
                  <a:srgbClr val="0D0D0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Número</a:t>
            </a:r>
            <a:r>
              <a:rPr lang="en-US" sz="1200" b="1" i="0" u="none" dirty="0">
                <a:solidFill>
                  <a:srgbClr val="0D0D0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</a:t>
            </a:r>
            <a:r>
              <a:rPr lang="en-US" sz="1200" b="1" i="0" u="none" dirty="0" err="1">
                <a:solidFill>
                  <a:srgbClr val="0D0D0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Beneficiarios</a:t>
            </a:r>
            <a:r>
              <a:rPr lang="en-US" sz="1200" b="1" dirty="0">
                <a:solidFill>
                  <a:srgbClr val="0D0D0D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</a:t>
            </a: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1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/>
          </a:p>
        </p:txBody>
      </p:sp>
      <p:cxnSp>
        <p:nvCxnSpPr>
          <p:cNvPr id="172" name="Google Shape;172;p21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73" name="Google Shape;173;p21"/>
          <p:cNvSpPr txBox="1"/>
          <p:nvPr/>
        </p:nvSpPr>
        <p:spPr>
          <a:xfrm>
            <a:off x="280987" y="1319212"/>
            <a:ext cx="6119700" cy="30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donde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se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emplazará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Proyecto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quién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legalmente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es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repsonsable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cuidado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claro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institución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y/o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encargada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relación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Reglamento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éste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debe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considerar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las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normas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básicas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Buena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administración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recomienda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esté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situado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un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lugar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público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cerrado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techado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visible  para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conocimiento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todos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os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vecinos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comunidad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o </a:t>
            </a:r>
            <a:r>
              <a:rPr lang="en-US" sz="120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usuarios</a:t>
            </a:r>
            <a:r>
              <a:rPr lang="en-US" sz="120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20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74" name="Google Shape;174;p21"/>
          <p:cNvSpPr txBox="1"/>
          <p:nvPr/>
        </p:nvSpPr>
        <p:spPr>
          <a:xfrm>
            <a:off x="280987" y="611187"/>
            <a:ext cx="6316662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  REGLAMENTO DE ADMINISTRACIÓN </a:t>
            </a:r>
            <a:endParaRPr/>
          </a:p>
          <a:p>
            <a:pPr marL="457200" marR="0" lvl="0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 USO</a:t>
            </a:r>
            <a:endParaRPr/>
          </a:p>
        </p:txBody>
      </p:sp>
      <p:cxnSp>
        <p:nvCxnSpPr>
          <p:cNvPr id="175" name="Google Shape;175;p21"/>
          <p:cNvCxnSpPr/>
          <p:nvPr/>
        </p:nvCxnSpPr>
        <p:spPr>
          <a:xfrm>
            <a:off x="327025" y="1439862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/>
          </a:p>
        </p:txBody>
      </p:sp>
      <p:cxnSp>
        <p:nvCxnSpPr>
          <p:cNvPr id="188" name="Google Shape;188;p22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89" name="Google Shape;189;p22"/>
          <p:cNvSpPr txBox="1"/>
          <p:nvPr/>
        </p:nvSpPr>
        <p:spPr>
          <a:xfrm>
            <a:off x="280987" y="119062"/>
            <a:ext cx="6316662" cy="708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  REGLAMENTO DE MANTENCIÓN Y ADMINISTRACIÓN</a:t>
            </a:r>
            <a:endParaRPr dirty="0"/>
          </a:p>
        </p:txBody>
      </p:sp>
      <p:cxnSp>
        <p:nvCxnSpPr>
          <p:cNvPr id="190" name="Google Shape;190;p22"/>
          <p:cNvCxnSpPr/>
          <p:nvPr/>
        </p:nvCxnSpPr>
        <p:spPr>
          <a:xfrm>
            <a:off x="327025" y="908050"/>
            <a:ext cx="6119700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91" name="Google Shape;191;p22"/>
          <p:cNvSpPr txBox="1"/>
          <p:nvPr/>
        </p:nvSpPr>
        <p:spPr>
          <a:xfrm>
            <a:off x="333487" y="989014"/>
            <a:ext cx="6119700" cy="3376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buClr>
                <a:schemeClr val="dk1"/>
              </a:buClr>
              <a:buSzPts val="1200"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RESPONSABILIDADES: DEFINICIÓN E IDENTIFICACIÓN  DEL ÓRGANO ADMINISTRADOR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acuerdo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organigrama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organismo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administrador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comité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administración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las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obras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estará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compuesto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por: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048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Aseo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Ornato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lvl="0" indent="-3048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SECPLAN: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DOM: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endParaRPr sz="1200" b="1" dirty="0">
              <a:solidFill>
                <a:schemeClr val="accen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048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Dirección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Seguridad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Pública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lvl="0" indent="-3048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Responsable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JJVV: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r>
              <a:rPr lang="en-US" sz="1200" b="1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Comunidad</a:t>
            </a: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aclarar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compromiso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la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responsabilidad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que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asume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Dejar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nombre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contacto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y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</a:t>
            </a: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/a</a:t>
            </a:r>
          </a:p>
          <a:p>
            <a:pPr marL="457200" indent="-304800" algn="just"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048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Char char="-"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u="sng" dirty="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u="sng" dirty="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u="sng" dirty="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24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240"/>
              </a:spcBef>
              <a:spcAft>
                <a:spcPts val="0"/>
              </a:spcAft>
              <a:buNone/>
            </a:pPr>
            <a:endParaRPr sz="1200" dirty="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  </a:t>
            </a: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/>
          </a:p>
        </p:txBody>
      </p:sp>
      <p:cxnSp>
        <p:nvCxnSpPr>
          <p:cNvPr id="198" name="Google Shape;198;p23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199" name="Google Shape;199;p23"/>
          <p:cNvSpPr txBox="1"/>
          <p:nvPr/>
        </p:nvSpPr>
        <p:spPr>
          <a:xfrm>
            <a:off x="333487" y="1501710"/>
            <a:ext cx="6119700" cy="3557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i="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PROHIBICIONES. </a:t>
            </a:r>
            <a:endParaRPr sz="1200" dirty="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Queda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estrictamente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1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prohibido</a:t>
            </a: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</a:t>
            </a:r>
            <a:endParaRPr sz="1200" b="1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a) Botar basura o desperdicios de cualquier tipo.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s-E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g)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s-E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1200" b="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0" name="Google Shape;200;p23"/>
          <p:cNvSpPr txBox="1"/>
          <p:nvPr/>
        </p:nvSpPr>
        <p:spPr>
          <a:xfrm>
            <a:off x="280987" y="119062"/>
            <a:ext cx="6316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REGLAMENTO DE MANTENCIÓN Y ADMINISTRACIÓN</a:t>
            </a:r>
            <a:endParaRPr dirty="0"/>
          </a:p>
        </p:txBody>
      </p:sp>
      <p:cxnSp>
        <p:nvCxnSpPr>
          <p:cNvPr id="201" name="Google Shape;201;p23"/>
          <p:cNvCxnSpPr/>
          <p:nvPr/>
        </p:nvCxnSpPr>
        <p:spPr>
          <a:xfrm>
            <a:off x="327025" y="831850"/>
            <a:ext cx="6119700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/>
          <p:nvPr/>
        </p:nvSpPr>
        <p:spPr>
          <a:xfrm>
            <a:off x="4554537" y="8675687"/>
            <a:ext cx="1600200" cy="487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6C0A"/>
              </a:buClr>
              <a:buSzPts val="1400"/>
              <a:buFont typeface="Calibri"/>
              <a:buNone/>
            </a:pPr>
            <a:fld id="{00000000-1234-1234-1234-123412341234}" type="slidenum">
              <a:rPr lang="en-US" sz="1400" b="0" i="0" u="none">
                <a:solidFill>
                  <a:srgbClr val="E46C0A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/>
          </a:p>
        </p:txBody>
      </p:sp>
      <p:cxnSp>
        <p:nvCxnSpPr>
          <p:cNvPr id="208" name="Google Shape;208;p24"/>
          <p:cNvCxnSpPr/>
          <p:nvPr/>
        </p:nvCxnSpPr>
        <p:spPr>
          <a:xfrm>
            <a:off x="333375" y="8712200"/>
            <a:ext cx="6119812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209" name="Google Shape;209;p24"/>
          <p:cNvSpPr txBox="1"/>
          <p:nvPr/>
        </p:nvSpPr>
        <p:spPr>
          <a:xfrm>
            <a:off x="280987" y="1127342"/>
            <a:ext cx="6077700" cy="1161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1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CRONOGRAMA DE ADMINISTRACIÓN Y MANTENCIÓN. </a:t>
            </a: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	El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cronograma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annual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está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directamente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relacionado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con la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mantención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la </a:t>
            </a:r>
            <a:r>
              <a:rPr lang="en-US" sz="1200" b="0" i="0" u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obra</a:t>
            </a:r>
            <a:r>
              <a:rPr lang="en-US" sz="1200" b="0" i="0" u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/>
          </a:p>
        </p:txBody>
      </p:sp>
      <p:sp>
        <p:nvSpPr>
          <p:cNvPr id="210" name="Google Shape;210;p24"/>
          <p:cNvSpPr txBox="1"/>
          <p:nvPr/>
        </p:nvSpPr>
        <p:spPr>
          <a:xfrm>
            <a:off x="280987" y="119062"/>
            <a:ext cx="6316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Century Gothic"/>
              <a:buNone/>
            </a:pPr>
            <a:r>
              <a:rPr lang="en-US" sz="2000" b="1" i="0" u="none" dirty="0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3. REGLAMENTO DE MANTENCIÓN Y ADMINISTRACIÓN</a:t>
            </a:r>
            <a:endParaRPr dirty="0"/>
          </a:p>
        </p:txBody>
      </p:sp>
      <p:cxnSp>
        <p:nvCxnSpPr>
          <p:cNvPr id="211" name="Google Shape;211;p24"/>
          <p:cNvCxnSpPr/>
          <p:nvPr/>
        </p:nvCxnSpPr>
        <p:spPr>
          <a:xfrm>
            <a:off x="327025" y="831850"/>
            <a:ext cx="6119700" cy="0"/>
          </a:xfrm>
          <a:prstGeom prst="straightConnector1">
            <a:avLst/>
          </a:prstGeom>
          <a:noFill/>
          <a:ln w="9525" cap="flat" cmpd="sng">
            <a:solidFill>
              <a:srgbClr val="404040"/>
            </a:solidFill>
            <a:prstDash val="solid"/>
            <a:miter lim="800000"/>
            <a:headEnd type="none" w="med" len="med"/>
            <a:tailEnd type="none" w="med" len="med"/>
          </a:ln>
        </p:spPr>
      </p:cxnSp>
      <p:sp>
        <p:nvSpPr>
          <p:cNvPr id="7" name="Google Shape;209;p24">
            <a:extLst>
              <a:ext uri="{FF2B5EF4-FFF2-40B4-BE49-F238E27FC236}">
                <a16:creationId xmlns:a16="http://schemas.microsoft.com/office/drawing/2014/main" id="{A2A16EAD-9A41-419D-8EC1-F886B72A646A}"/>
              </a:ext>
            </a:extLst>
          </p:cNvPr>
          <p:cNvSpPr txBox="1"/>
          <p:nvPr/>
        </p:nvSpPr>
        <p:spPr>
          <a:xfrm>
            <a:off x="507561" y="6894375"/>
            <a:ext cx="2260691" cy="1161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___________________________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 RESPONSIBLE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MUNICIPALIDAD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/>
          </a:p>
        </p:txBody>
      </p:sp>
      <p:sp>
        <p:nvSpPr>
          <p:cNvPr id="8" name="Google Shape;209;p24">
            <a:extLst>
              <a:ext uri="{FF2B5EF4-FFF2-40B4-BE49-F238E27FC236}">
                <a16:creationId xmlns:a16="http://schemas.microsoft.com/office/drawing/2014/main" id="{C14AA15C-C9FD-4B78-83B5-EE5925966388}"/>
              </a:ext>
            </a:extLst>
          </p:cNvPr>
          <p:cNvSpPr txBox="1"/>
          <p:nvPr/>
        </p:nvSpPr>
        <p:spPr>
          <a:xfrm>
            <a:off x="3894046" y="6854709"/>
            <a:ext cx="2260691" cy="1161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___________________________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ENCARGADO RESPONSIBLE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r>
              <a:rPr lang="en-US" sz="12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JUNTA DE VECINOS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lang="en-US" sz="1200" b="1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entury Gothic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519</Words>
  <Application>Microsoft Office PowerPoint</Application>
  <PresentationFormat>On-screen Show (4:3)</PresentationFormat>
  <Paragraphs>128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Century Gothic</vt:lpstr>
      <vt:lpstr>Calibri</vt:lpstr>
      <vt:lpstr>Arial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javiera jaras castaños</cp:lastModifiedBy>
  <cp:revision>13</cp:revision>
  <dcterms:modified xsi:type="dcterms:W3CDTF">2022-03-15T16:10:35Z</dcterms:modified>
</cp:coreProperties>
</file>