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79" r:id="rId7"/>
    <p:sldId id="263" r:id="rId8"/>
    <p:sldId id="264" r:id="rId9"/>
    <p:sldId id="265" r:id="rId10"/>
    <p:sldId id="270" r:id="rId11"/>
    <p:sldId id="269" r:id="rId12"/>
    <p:sldId id="274" r:id="rId13"/>
    <p:sldId id="275" r:id="rId14"/>
    <p:sldId id="276" r:id="rId15"/>
    <p:sldId id="277" r:id="rId16"/>
    <p:sldId id="273" r:id="rId17"/>
    <p:sldId id="272" r:id="rId18"/>
    <p:sldId id="278" r:id="rId19"/>
    <p:sldId id="267" r:id="rId20"/>
    <p:sldId id="266" r:id="rId2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58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2875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75446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19892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62295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5228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746929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953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38788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35811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373219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69224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2C0FBE-0303-4151-888A-5EFB410FB9D1}" type="datetimeFigureOut">
              <a:rPr lang="es-CL" smtClean="0"/>
              <a:t>17-04-2020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4E6A6-B315-469A-B753-3CF43576293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07698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Ingrese a </a:t>
            </a:r>
            <a:r>
              <a:rPr lang="es-CL" sz="2000" dirty="0" err="1" smtClean="0"/>
              <a:t>Rukan</a:t>
            </a:r>
            <a:r>
              <a:rPr lang="es-CL" sz="2000" dirty="0" smtClean="0"/>
              <a:t>, utilizando el navegador Chrome( esto es súper relevante)</a:t>
            </a:r>
            <a:r>
              <a:rPr lang="es-CL" sz="2000" dirty="0"/>
              <a:t/>
            </a:r>
            <a:br>
              <a:rPr lang="es-CL" sz="2000" dirty="0"/>
            </a:br>
            <a:r>
              <a:rPr lang="es-CL" sz="2000" dirty="0" smtClean="0"/>
              <a:t>Seleccione Capítulo I DS27</a:t>
            </a:r>
            <a:endParaRPr lang="es-CL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12776"/>
            <a:ext cx="8229600" cy="482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0428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Digitar el Rut de la constructora y “buscar”</a:t>
            </a:r>
            <a:endParaRPr lang="es-CL" sz="2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6753"/>
            <a:ext cx="8229600" cy="4492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295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Completar datos del proyecto, ejemplo: “construcción de edificaciones” luego tipo de obras, tenencia dirección, unidad vecinal, rol, también indicar si la obra incluye accesibilidad universal o eficiencia energética.</a:t>
            </a:r>
            <a:endParaRPr lang="es-CL" sz="20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556792"/>
            <a:ext cx="8229600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61080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Ejemplo cuando es “mejoramiento” también se debe completar tipo de obras, luego tipo de mejoramiento, tenencia y luego dirección, etc.</a:t>
            </a:r>
            <a:endParaRPr lang="es-CL" sz="2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03930"/>
            <a:ext cx="8229600" cy="411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822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En esta parte solo deben indicar el monto de subsidio solicitado y </a:t>
            </a:r>
            <a:r>
              <a:rPr lang="es-CL" sz="2000" b="1" dirty="0" smtClean="0"/>
              <a:t>agregar</a:t>
            </a:r>
            <a:r>
              <a:rPr lang="es-CL" sz="2000" dirty="0" smtClean="0"/>
              <a:t>, ya que al haber indicado el tipo de proyecto automáticamente se llenan los otros recuadros. </a:t>
            </a:r>
            <a:endParaRPr lang="es-CL" sz="2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219" y="1600200"/>
            <a:ext cx="7637562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930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8229600" cy="3809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CL" sz="2000" dirty="0" smtClean="0"/>
              <a:t>En Aportes adicionales: completar los campos señalados ,en “fecha” utilicen la del día de la digitación, al </a:t>
            </a:r>
            <a:r>
              <a:rPr lang="es-CL" sz="2000" b="1" dirty="0" smtClean="0"/>
              <a:t>agregar </a:t>
            </a:r>
            <a:r>
              <a:rPr lang="es-CL" sz="2000" dirty="0" smtClean="0"/>
              <a:t>pasará </a:t>
            </a:r>
            <a:r>
              <a:rPr lang="es-CL" sz="2000" dirty="0"/>
              <a:t>a ser parte del recuadro celeste ( final de la </a:t>
            </a:r>
            <a:r>
              <a:rPr lang="es-CL" sz="2000" dirty="0" err="1"/>
              <a:t>pag</a:t>
            </a:r>
            <a:r>
              <a:rPr lang="es-CL" sz="2000" dirty="0"/>
              <a:t>.)</a:t>
            </a:r>
            <a:br>
              <a:rPr lang="es-CL" sz="2000" dirty="0"/>
            </a:br>
            <a:r>
              <a:rPr lang="es-CL" sz="2000" dirty="0" smtClean="0"/>
              <a:t>NOTA: el monto del aporte se calcula en relación al TOTAL  </a:t>
            </a:r>
            <a:r>
              <a:rPr lang="es-CL" sz="2000" u="sng" dirty="0" smtClean="0"/>
              <a:t>del proyecto </a:t>
            </a:r>
            <a:r>
              <a:rPr lang="es-CL" sz="2000" dirty="0" smtClean="0"/>
              <a:t>NO en relación al monto de subsidio  solicitado.</a:t>
            </a:r>
            <a:endParaRPr lang="es-CL" sz="2000" b="1" dirty="0"/>
          </a:p>
        </p:txBody>
      </p:sp>
    </p:spTree>
    <p:extLst>
      <p:ext uri="{BB962C8B-B14F-4D97-AF65-F5344CB8AC3E}">
        <p14:creationId xmlns:p14="http://schemas.microsoft.com/office/powerpoint/2010/main" val="3364300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acá solo se digita el valor total del proyecto y se </a:t>
            </a:r>
            <a:r>
              <a:rPr lang="es-CL" sz="2000" b="1" dirty="0" smtClean="0"/>
              <a:t>valida</a:t>
            </a:r>
            <a:r>
              <a:rPr lang="es-CL" sz="2000" dirty="0" smtClean="0"/>
              <a:t>, si los cálculos están correctos aparecerán los </a:t>
            </a:r>
            <a:r>
              <a:rPr lang="es-CL" sz="2000" dirty="0" err="1" smtClean="0"/>
              <a:t>check</a:t>
            </a:r>
            <a:r>
              <a:rPr lang="es-CL" sz="2000" dirty="0" smtClean="0"/>
              <a:t> que aquí se señalan, si están errados también se señalará.</a:t>
            </a:r>
            <a:endParaRPr lang="es-CL" sz="2000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84784"/>
            <a:ext cx="8229600" cy="3888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417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s-CL" sz="2000" dirty="0" smtClean="0"/>
              <a:t>Deben ingresar e Rut del adherente y </a:t>
            </a:r>
            <a:r>
              <a:rPr lang="es-CL" sz="2000" b="1" dirty="0" smtClean="0"/>
              <a:t>buscar</a:t>
            </a:r>
            <a:r>
              <a:rPr lang="es-CL" sz="2000" dirty="0" smtClean="0"/>
              <a:t>, automáticamente se llenara el nombre tramo de RSH ( si tiene) y debe completar los datos relacionados con la dirección al </a:t>
            </a:r>
            <a:r>
              <a:rPr lang="es-CL" sz="2000" b="1" dirty="0" smtClean="0"/>
              <a:t>agregar </a:t>
            </a:r>
            <a:r>
              <a:rPr lang="es-CL" sz="2000" dirty="0"/>
              <a:t>pasará a ser parte del recuadro celeste ( final de la </a:t>
            </a:r>
            <a:r>
              <a:rPr lang="es-CL" sz="2000" dirty="0" err="1"/>
              <a:t>pag</a:t>
            </a:r>
            <a:r>
              <a:rPr lang="es-CL" sz="2000" dirty="0"/>
              <a:t>.)</a:t>
            </a:r>
            <a:br>
              <a:rPr lang="es-CL" sz="2000" dirty="0"/>
            </a:br>
            <a:endParaRPr lang="es-CL" sz="2000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772816"/>
            <a:ext cx="8064897" cy="4208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23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Completar todos los cuadros y </a:t>
            </a:r>
            <a:r>
              <a:rPr lang="es-CL" sz="2000" b="1" dirty="0" smtClean="0"/>
              <a:t>agregar</a:t>
            </a:r>
            <a:endParaRPr lang="es-CL" sz="2000" b="1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32413"/>
            <a:ext cx="8229600" cy="346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228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Marcar las acreditaciones y “enviar postulación”</a:t>
            </a:r>
            <a:endParaRPr lang="es-CL" sz="2000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38069"/>
            <a:ext cx="8229600" cy="325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320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Marcar enviar postulación</a:t>
            </a:r>
            <a:endParaRPr lang="es-CL" sz="2000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087" y="2215356"/>
            <a:ext cx="6219825" cy="329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532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Seleccione “ postulación colectiva”</a:t>
            </a:r>
            <a:endParaRPr lang="es-CL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74456"/>
            <a:ext cx="8229600" cy="297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37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L" sz="2000" dirty="0" smtClean="0"/>
              <a:t>Listo, finalizada la postulación.</a:t>
            </a:r>
            <a:br>
              <a:rPr lang="es-CL" sz="2000" dirty="0" smtClean="0"/>
            </a:br>
            <a:r>
              <a:rPr lang="es-CL" sz="2000" dirty="0" smtClean="0"/>
              <a:t>Se sugiere registrar el código de envío</a:t>
            </a:r>
            <a:endParaRPr lang="es-CL" sz="2000" dirty="0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025" y="2577306"/>
            <a:ext cx="645795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679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CL" sz="2000" dirty="0" smtClean="0"/>
              <a:t>4. Seleccione “postulación”</a:t>
            </a:r>
            <a:endParaRPr lang="es-CL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206174"/>
            <a:ext cx="8229600" cy="4103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88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Debe seleccionar el llamado “Marzo capítulo Primero DS 27”</a:t>
            </a:r>
            <a:endParaRPr lang="es-CL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32395"/>
            <a:ext cx="8229600" cy="4461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736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Seleccionar postulación colectiva</a:t>
            </a:r>
            <a:endParaRPr lang="es-CL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608" y="1600200"/>
            <a:ext cx="8026784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96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Ingresar el RUT de la organización postulante</a:t>
            </a:r>
            <a:endParaRPr lang="es-CL" sz="2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0768"/>
            <a:ext cx="8229600" cy="4220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637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200" dirty="0" smtClean="0"/>
              <a:t>Se desplegará los datos de la organización postulante y deben “iniciar  postulación</a:t>
            </a:r>
            <a:r>
              <a:rPr lang="es-CL" sz="2000" dirty="0" smtClean="0"/>
              <a:t>”</a:t>
            </a:r>
            <a:endParaRPr lang="es-CL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165545"/>
            <a:ext cx="8229600" cy="3395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06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 smtClean="0"/>
              <a:t>Seleccionar “iniciar”</a:t>
            </a:r>
            <a:endParaRPr lang="es-CL" sz="2000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340827"/>
            <a:ext cx="8229600" cy="3044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3151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s-CL" sz="2000" dirty="0"/>
              <a:t>desde este momento se irá generando automáticamente un borrador con los datos digitados.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097365"/>
            <a:ext cx="8229600" cy="353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3456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</TotalTime>
  <Words>318</Words>
  <Application>Microsoft Office PowerPoint</Application>
  <PresentationFormat>Presentación en pantalla (4:3)</PresentationFormat>
  <Paragraphs>20</Paragraphs>
  <Slides>20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20</vt:i4>
      </vt:variant>
    </vt:vector>
  </HeadingPairs>
  <TitlesOfParts>
    <vt:vector size="21" baseType="lpstr">
      <vt:lpstr>Tema de Office</vt:lpstr>
      <vt:lpstr>Ingrese a Rukan, utilizando el navegador Chrome( esto es súper relevante) Seleccione Capítulo I DS27</vt:lpstr>
      <vt:lpstr>Seleccione “ postulación colectiva”</vt:lpstr>
      <vt:lpstr>4. Seleccione “postulación”</vt:lpstr>
      <vt:lpstr>Debe seleccionar el llamado “Marzo capítulo Primero DS 27”</vt:lpstr>
      <vt:lpstr>Seleccionar postulación colectiva</vt:lpstr>
      <vt:lpstr>Ingresar el RUT de la organización postulante</vt:lpstr>
      <vt:lpstr>Se desplegará los datos de la organización postulante y deben “iniciar  postulación”</vt:lpstr>
      <vt:lpstr>Seleccionar “iniciar”</vt:lpstr>
      <vt:lpstr>desde este momento se irá generando automáticamente un borrador con los datos digitados.</vt:lpstr>
      <vt:lpstr>Digitar el Rut de la constructora y “buscar”</vt:lpstr>
      <vt:lpstr>Completar datos del proyecto, ejemplo: “construcción de edificaciones” luego tipo de obras, tenencia dirección, unidad vecinal, rol, también indicar si la obra incluye accesibilidad universal o eficiencia energética.</vt:lpstr>
      <vt:lpstr>Ejemplo cuando es “mejoramiento” también se debe completar tipo de obras, luego tipo de mejoramiento, tenencia y luego dirección, etc.</vt:lpstr>
      <vt:lpstr>En esta parte solo deben indicar el monto de subsidio solicitado y agregar, ya que al haber indicado el tipo de proyecto automáticamente se llenan los otros recuadros. </vt:lpstr>
      <vt:lpstr>En Aportes adicionales: completar los campos señalados ,en “fecha” utilicen la del día de la digitación, al agregar pasará a ser parte del recuadro celeste ( final de la pag.) NOTA: el monto del aporte se calcula en relación al TOTAL  del proyecto NO en relación al monto de subsidio  solicitado.</vt:lpstr>
      <vt:lpstr>acá solo se digita el valor total del proyecto y se valida, si los cálculos están correctos aparecerán los check que aquí se señalan, si están errados también se señalará.</vt:lpstr>
      <vt:lpstr>Deben ingresar e Rut del adherente y buscar, automáticamente se llenara el nombre tramo de RSH ( si tiene) y debe completar los datos relacionados con la dirección al agregar pasará a ser parte del recuadro celeste ( final de la pag.) </vt:lpstr>
      <vt:lpstr>Completar todos los cuadros y agregar</vt:lpstr>
      <vt:lpstr>Marcar las acreditaciones y “enviar postulación”</vt:lpstr>
      <vt:lpstr>Marcar enviar postulación</vt:lpstr>
      <vt:lpstr>Listo, finalizada la postulación. Se sugiere registrar el código de envío</vt:lpstr>
    </vt:vector>
  </TitlesOfParts>
  <Company>Ministerio de Vivienda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Ana Rachel Moreno</dc:creator>
  <cp:lastModifiedBy>CAROLA</cp:lastModifiedBy>
  <cp:revision>40</cp:revision>
  <dcterms:created xsi:type="dcterms:W3CDTF">2019-09-10T19:58:55Z</dcterms:created>
  <dcterms:modified xsi:type="dcterms:W3CDTF">2020-04-17T17:23:28Z</dcterms:modified>
</cp:coreProperties>
</file>